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9CA"/>
          </a:solidFill>
        </a:fill>
      </a:tcStyle>
    </a:wholeTbl>
    <a:band2H>
      <a:tcTxStyle/>
      <a:tcStyle>
        <a:tcBdr/>
        <a:fill>
          <a:solidFill>
            <a:srgbClr val="FFF4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DCD"/>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1143000" y="685800"/>
            <a:ext cx="4572000" cy="3429000"/>
          </a:xfrm>
          <a:prstGeom prst="rect">
            <a:avLst/>
          </a:prstGeom>
        </p:spPr>
        <p:txBody>
          <a:bodyPr/>
          <a:lstStyle/>
          <a:p>
            <a:endParaRPr/>
          </a:p>
        </p:txBody>
      </p:sp>
      <p:sp>
        <p:nvSpPr>
          <p:cNvPr id="197" name="Shape 19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13" name="Google Shape;9;p2"/>
          <p:cNvSpPr/>
          <p:nvPr/>
        </p:nvSpPr>
        <p:spPr>
          <a:xfrm rot="10800000" flipH="1">
            <a:off x="0" y="-75"/>
            <a:ext cx="6420300" cy="36753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4" name="Google Shape;10;p2"/>
          <p:cNvSpPr/>
          <p:nvPr/>
        </p:nvSpPr>
        <p:spPr>
          <a:xfrm rot="10800000">
            <a:off x="6420399" y="-1"/>
            <a:ext cx="2732702" cy="15642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5" name="Body Level One…"/>
          <p:cNvSpPr txBox="1">
            <a:spLocks noGrp="1"/>
          </p:cNvSpPr>
          <p:nvPr>
            <p:ph type="body" sz="quarter" idx="1"/>
          </p:nvPr>
        </p:nvSpPr>
        <p:spPr>
          <a:xfrm>
            <a:off x="616199" y="3913199"/>
            <a:ext cx="2122201" cy="649201"/>
          </a:xfrm>
          <a:prstGeom prst="rect">
            <a:avLst/>
          </a:prstGeom>
        </p:spPr>
        <p:txBody>
          <a:bodyPr anchor="b"/>
          <a:lstStyle>
            <a:lvl1pPr marL="317500" indent="-177800">
              <a:buClrTx/>
              <a:buSzTx/>
              <a:buNone/>
              <a:defRPr sz="1600">
                <a:latin typeface="Libre Franklin Thin"/>
                <a:ea typeface="Libre Franklin Thin"/>
                <a:cs typeface="Libre Franklin Thin"/>
                <a:sym typeface="Libre Franklin Thin"/>
              </a:defRPr>
            </a:lvl1pPr>
            <a:lvl2pPr marL="317500" indent="279400">
              <a:buClrTx/>
              <a:buSzTx/>
              <a:buNone/>
              <a:defRPr sz="1600">
                <a:latin typeface="Libre Franklin Thin"/>
                <a:ea typeface="Libre Franklin Thin"/>
                <a:cs typeface="Libre Franklin Thin"/>
                <a:sym typeface="Libre Franklin Thin"/>
              </a:defRPr>
            </a:lvl2pPr>
            <a:lvl3pPr marL="317500" indent="736600">
              <a:buClrTx/>
              <a:buSzTx/>
              <a:buNone/>
              <a:defRPr sz="1600">
                <a:latin typeface="Libre Franklin Thin"/>
                <a:ea typeface="Libre Franklin Thin"/>
                <a:cs typeface="Libre Franklin Thin"/>
                <a:sym typeface="Libre Franklin Thin"/>
              </a:defRPr>
            </a:lvl3pPr>
            <a:lvl4pPr marL="317500" indent="1193800">
              <a:buClrTx/>
              <a:buSzTx/>
              <a:buNone/>
              <a:defRPr sz="1600">
                <a:latin typeface="Libre Franklin Thin"/>
                <a:ea typeface="Libre Franklin Thin"/>
                <a:cs typeface="Libre Franklin Thin"/>
                <a:sym typeface="Libre Franklin Thin"/>
              </a:defRPr>
            </a:lvl4pPr>
            <a:lvl5pPr marL="317500" indent="1651000">
              <a:buClrTx/>
              <a:buSzTx/>
              <a:buNone/>
              <a:defRPr sz="1600">
                <a:latin typeface="Libre Franklin Thin"/>
                <a:ea typeface="Libre Franklin Thin"/>
                <a:cs typeface="Libre Franklin Thin"/>
                <a:sym typeface="Libre Franklin Thin"/>
              </a:defRPr>
            </a:lvl5pPr>
          </a:lstStyle>
          <a:p>
            <a:r>
              <a:t>Body Level One</a:t>
            </a:r>
          </a:p>
          <a:p>
            <a:pPr lvl="1"/>
            <a:r>
              <a:t>Body Level Two</a:t>
            </a:r>
          </a:p>
          <a:p>
            <a:pPr lvl="2"/>
            <a:r>
              <a:t>Body Level Three</a:t>
            </a:r>
          </a:p>
          <a:p>
            <a:pPr lvl="3"/>
            <a:r>
              <a:t>Body Level Four</a:t>
            </a:r>
          </a:p>
          <a:p>
            <a:pPr lvl="4"/>
            <a:r>
              <a:t>Body Level Five</a:t>
            </a:r>
          </a:p>
        </p:txBody>
      </p:sp>
      <p:sp>
        <p:nvSpPr>
          <p:cNvPr id="16" name="Title Text"/>
          <p:cNvSpPr txBox="1">
            <a:spLocks noGrp="1"/>
          </p:cNvSpPr>
          <p:nvPr>
            <p:ph type="title"/>
          </p:nvPr>
        </p:nvSpPr>
        <p:spPr>
          <a:xfrm>
            <a:off x="590599" y="491399"/>
            <a:ext cx="3666901" cy="3064201"/>
          </a:xfrm>
          <a:prstGeom prst="rect">
            <a:avLst/>
          </a:prstGeom>
        </p:spPr>
        <p:txBody>
          <a:bodyPr/>
          <a:lstStyle>
            <a:lvl1pPr algn="l">
              <a:defRPr sz="6000" b="0"/>
            </a:lvl1pPr>
          </a:lstStyle>
          <a:p>
            <a:r>
              <a:t>Title Text</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USTOM_1">
    <p:bg>
      <p:bgPr>
        <a:solidFill>
          <a:srgbClr val="FFFFFF"/>
        </a:solidFill>
        <a:effectLst/>
      </p:bgPr>
    </p:bg>
    <p:spTree>
      <p:nvGrpSpPr>
        <p:cNvPr id="1" name=""/>
        <p:cNvGrpSpPr/>
        <p:nvPr/>
      </p:nvGrpSpPr>
      <p:grpSpPr>
        <a:xfrm>
          <a:off x="0" y="0"/>
          <a:ext cx="0" cy="0"/>
          <a:chOff x="0" y="0"/>
          <a:chExt cx="0" cy="0"/>
        </a:xfrm>
      </p:grpSpPr>
      <p:sp>
        <p:nvSpPr>
          <p:cNvPr id="102" name="Google Shape;109;p22"/>
          <p:cNvSpPr/>
          <p:nvPr/>
        </p:nvSpPr>
        <p:spPr>
          <a:xfrm rot="16200000" flipH="1">
            <a:off x="7421999" y="468299"/>
            <a:ext cx="2190301" cy="1253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03" name="Body Level One…"/>
          <p:cNvSpPr txBox="1">
            <a:spLocks noGrp="1"/>
          </p:cNvSpPr>
          <p:nvPr>
            <p:ph type="body" sz="quarter" idx="1"/>
          </p:nvPr>
        </p:nvSpPr>
        <p:spPr>
          <a:xfrm>
            <a:off x="620700" y="3794774"/>
            <a:ext cx="2595601" cy="360001"/>
          </a:xfrm>
          <a:prstGeom prst="rect">
            <a:avLst/>
          </a:prstGeom>
        </p:spPr>
        <p:txBody>
          <a:bodyPr/>
          <a:lstStyle>
            <a:lvl1pPr marL="317500" indent="-177800">
              <a:buClrTx/>
              <a:buSzTx/>
              <a:buNone/>
              <a:defRPr sz="1600"/>
            </a:lvl1pPr>
            <a:lvl2pPr marL="317500" indent="279400">
              <a:buClrTx/>
              <a:buSzTx/>
              <a:buNone/>
              <a:defRPr sz="1600"/>
            </a:lvl2pPr>
            <a:lvl3pPr marL="317500" indent="736600">
              <a:buClrTx/>
              <a:buSzTx/>
              <a:buNone/>
              <a:defRPr sz="1600"/>
            </a:lvl3pPr>
            <a:lvl4pPr marL="317500" indent="1193800">
              <a:buClrTx/>
              <a:buSzTx/>
              <a:buNone/>
              <a:defRPr sz="1600"/>
            </a:lvl4pPr>
            <a:lvl5pPr marL="317500" indent="1651000">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04" name="xx%"/>
          <p:cNvSpPr txBox="1">
            <a:spLocks noGrp="1"/>
          </p:cNvSpPr>
          <p:nvPr>
            <p:ph type="title" hasCustomPrompt="1"/>
          </p:nvPr>
        </p:nvSpPr>
        <p:spPr>
          <a:xfrm>
            <a:off x="620700" y="1491575"/>
            <a:ext cx="1080000" cy="360001"/>
          </a:xfrm>
          <a:prstGeom prst="rect">
            <a:avLst/>
          </a:prstGeom>
        </p:spPr>
        <p:txBody>
          <a:bodyPr anchor="ctr"/>
          <a:lstStyle>
            <a:lvl1pPr algn="l">
              <a:defRPr sz="2400" b="0"/>
            </a:lvl1pPr>
          </a:lstStyle>
          <a:p>
            <a:r>
              <a:t>xx%</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_9">
    <p:spTree>
      <p:nvGrpSpPr>
        <p:cNvPr id="1" name=""/>
        <p:cNvGrpSpPr/>
        <p:nvPr/>
      </p:nvGrpSpPr>
      <p:grpSpPr>
        <a:xfrm>
          <a:off x="0" y="0"/>
          <a:ext cx="0" cy="0"/>
          <a:chOff x="0" y="0"/>
          <a:chExt cx="0" cy="0"/>
        </a:xfrm>
      </p:grpSpPr>
      <p:sp>
        <p:nvSpPr>
          <p:cNvPr id="112" name="Google Shape;141;p24"/>
          <p:cNvSpPr/>
          <p:nvPr/>
        </p:nvSpPr>
        <p:spPr>
          <a:xfrm rot="16199454">
            <a:off x="-414953" y="1101875"/>
            <a:ext cx="15125401" cy="4392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6387" y="0"/>
                </a:lnTo>
                <a:lnTo>
                  <a:pt x="21600" y="21600"/>
                </a:lnTo>
                <a:close/>
              </a:path>
            </a:pathLst>
          </a:custGeom>
          <a:solidFill>
            <a:schemeClr val="accent1"/>
          </a:solidFill>
          <a:ln w="12700">
            <a:miter lim="400000"/>
          </a:ln>
        </p:spPr>
        <p:txBody>
          <a:bodyPr lIns="45719" rIns="45719" anchor="ctr"/>
          <a:lstStyle/>
          <a:p>
            <a:endParaRPr/>
          </a:p>
        </p:txBody>
      </p:sp>
      <p:sp>
        <p:nvSpPr>
          <p:cNvPr id="113" name="Google Shape;142;p24"/>
          <p:cNvSpPr/>
          <p:nvPr/>
        </p:nvSpPr>
        <p:spPr>
          <a:xfrm rot="5400502" flipH="1">
            <a:off x="-2566726" y="1315674"/>
            <a:ext cx="8231702" cy="30981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7209" y="0"/>
                </a:lnTo>
                <a:lnTo>
                  <a:pt x="21600" y="21600"/>
                </a:lnTo>
                <a:close/>
              </a:path>
            </a:pathLst>
          </a:custGeom>
          <a:solidFill>
            <a:schemeClr val="accent4"/>
          </a:solidFill>
          <a:ln w="12700">
            <a:miter lim="400000"/>
          </a:ln>
        </p:spPr>
        <p:txBody>
          <a:bodyPr lIns="45719" rIns="45719" anchor="ctr"/>
          <a:lstStyle/>
          <a:p>
            <a:endParaRPr/>
          </a:p>
        </p:txBody>
      </p:sp>
      <p:sp>
        <p:nvSpPr>
          <p:cNvPr id="114" name="Google Shape;143;p24"/>
          <p:cNvSpPr/>
          <p:nvPr/>
        </p:nvSpPr>
        <p:spPr>
          <a:xfrm flipH="1">
            <a:off x="1529424" y="1821046"/>
            <a:ext cx="568201" cy="303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079" y="0"/>
                </a:lnTo>
                <a:lnTo>
                  <a:pt x="21600" y="21600"/>
                </a:lnTo>
                <a:close/>
              </a:path>
            </a:pathLst>
          </a:custGeom>
          <a:solidFill>
            <a:schemeClr val="accent1"/>
          </a:solidFill>
          <a:ln w="12700">
            <a:miter lim="400000"/>
          </a:ln>
        </p:spPr>
        <p:txBody>
          <a:bodyPr lIns="45719" rIns="45719" anchor="ctr"/>
          <a:lstStyle/>
          <a:p>
            <a:endParaRPr/>
          </a:p>
        </p:txBody>
      </p:sp>
      <p:sp>
        <p:nvSpPr>
          <p:cNvPr id="115" name="Google Shape;144;p24"/>
          <p:cNvSpPr/>
          <p:nvPr/>
        </p:nvSpPr>
        <p:spPr>
          <a:xfrm rot="1735613" flipH="1">
            <a:off x="2922572" y="374062"/>
            <a:ext cx="862738" cy="3598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06" y="0"/>
                </a:lnTo>
                <a:lnTo>
                  <a:pt x="21600" y="21600"/>
                </a:lnTo>
                <a:close/>
              </a:path>
            </a:pathLst>
          </a:custGeom>
          <a:solidFill>
            <a:schemeClr val="accent4"/>
          </a:solidFill>
          <a:ln w="12700">
            <a:miter lim="400000"/>
          </a:ln>
        </p:spPr>
        <p:txBody>
          <a:bodyPr lIns="45719" rIns="45719" anchor="ctr"/>
          <a:lstStyle/>
          <a:p>
            <a:endParaRPr/>
          </a:p>
        </p:txBody>
      </p:sp>
      <p:sp>
        <p:nvSpPr>
          <p:cNvPr id="116" name="Google Shape;145;p24"/>
          <p:cNvSpPr/>
          <p:nvPr/>
        </p:nvSpPr>
        <p:spPr>
          <a:xfrm flipH="1">
            <a:off x="6486291" y="455813"/>
            <a:ext cx="862800" cy="360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7079" y="0"/>
                </a:lnTo>
                <a:lnTo>
                  <a:pt x="21600" y="21600"/>
                </a:lnTo>
                <a:close/>
              </a:path>
            </a:pathLst>
          </a:custGeom>
          <a:solidFill>
            <a:srgbClr val="FFFFFF"/>
          </a:solidFill>
          <a:ln w="12700">
            <a:miter lim="400000"/>
          </a:ln>
        </p:spPr>
        <p:txBody>
          <a:bodyPr lIns="45719" rIns="45719" anchor="ctr"/>
          <a:lstStyle/>
          <a:p>
            <a:endParaRPr/>
          </a:p>
        </p:txBody>
      </p:sp>
      <p:sp>
        <p:nvSpPr>
          <p:cNvPr id="117" name="Google Shape;146;p24"/>
          <p:cNvSpPr/>
          <p:nvPr/>
        </p:nvSpPr>
        <p:spPr>
          <a:xfrm rot="18727566" flipH="1">
            <a:off x="6482458" y="4144893"/>
            <a:ext cx="579638" cy="2419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06" y="0"/>
                </a:lnTo>
                <a:lnTo>
                  <a:pt x="21600" y="21600"/>
                </a:lnTo>
                <a:close/>
              </a:path>
            </a:pathLst>
          </a:custGeom>
          <a:solidFill>
            <a:schemeClr val="accent4"/>
          </a:solidFill>
          <a:ln w="12700">
            <a:miter lim="400000"/>
          </a:ln>
        </p:spPr>
        <p:txBody>
          <a:bodyPr lIns="45719" rIns="45719" anchor="ctr"/>
          <a:lstStyle/>
          <a:p>
            <a:endParaRPr/>
          </a:p>
        </p:txBody>
      </p:sp>
      <p:sp>
        <p:nvSpPr>
          <p:cNvPr id="118" name="Google Shape;147;p24"/>
          <p:cNvSpPr/>
          <p:nvPr/>
        </p:nvSpPr>
        <p:spPr>
          <a:xfrm rot="10423910" flipH="1">
            <a:off x="4282111" y="3798039"/>
            <a:ext cx="579767" cy="2420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806" y="0"/>
                </a:lnTo>
                <a:lnTo>
                  <a:pt x="21600" y="21600"/>
                </a:lnTo>
                <a:close/>
              </a:path>
            </a:pathLst>
          </a:custGeom>
          <a:solidFill>
            <a:schemeClr val="accent4"/>
          </a:solidFill>
          <a:ln w="12700">
            <a:miter lim="400000"/>
          </a:ln>
        </p:spPr>
        <p:txBody>
          <a:bodyPr lIns="45719" rIns="45719" anchor="ctr"/>
          <a:lstStyle/>
          <a:p>
            <a:endParaRPr/>
          </a:p>
        </p:txBody>
      </p:sp>
      <p:sp>
        <p:nvSpPr>
          <p:cNvPr id="119" name="Google Shape;148;p24"/>
          <p:cNvSpPr/>
          <p:nvPr/>
        </p:nvSpPr>
        <p:spPr>
          <a:xfrm rot="9168373">
            <a:off x="8331016" y="3196130"/>
            <a:ext cx="489059" cy="2040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62" y="0"/>
                </a:lnTo>
                <a:lnTo>
                  <a:pt x="21600" y="21600"/>
                </a:lnTo>
                <a:close/>
              </a:path>
            </a:pathLst>
          </a:custGeom>
          <a:solidFill>
            <a:srgbClr val="FFFFFF"/>
          </a:solidFill>
          <a:ln w="12700">
            <a:miter lim="400000"/>
          </a:ln>
        </p:spPr>
        <p:txBody>
          <a:bodyPr lIns="45719" rIns="45719" anchor="ctr"/>
          <a:lstStyle/>
          <a:p>
            <a:endParaRPr/>
          </a:p>
        </p:txBody>
      </p:sp>
      <p:sp>
        <p:nvSpPr>
          <p:cNvPr id="120" name="Google Shape;149;p24"/>
          <p:cNvSpPr/>
          <p:nvPr/>
        </p:nvSpPr>
        <p:spPr>
          <a:xfrm rot="10800000" flipH="1">
            <a:off x="1418049" y="4633848"/>
            <a:ext cx="321601" cy="171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9524" y="0"/>
                </a:lnTo>
                <a:lnTo>
                  <a:pt x="21600" y="21600"/>
                </a:lnTo>
                <a:close/>
              </a:path>
            </a:pathLst>
          </a:custGeom>
          <a:solidFill>
            <a:schemeClr val="accent1"/>
          </a:solidFill>
          <a:ln w="12700">
            <a:miter lim="400000"/>
          </a:ln>
        </p:spPr>
        <p:txBody>
          <a:bodyPr lIns="45719" rIns="45719" anchor="ctr"/>
          <a:lstStyle/>
          <a:p>
            <a:endParaRPr/>
          </a:p>
        </p:txBody>
      </p:sp>
      <p:sp>
        <p:nvSpPr>
          <p:cNvPr id="121" name="Title Text"/>
          <p:cNvSpPr txBox="1">
            <a:spLocks noGrp="1"/>
          </p:cNvSpPr>
          <p:nvPr>
            <p:ph type="title"/>
          </p:nvPr>
        </p:nvSpPr>
        <p:spPr>
          <a:xfrm>
            <a:off x="3264899" y="1730574"/>
            <a:ext cx="2478901" cy="572702"/>
          </a:xfrm>
          <a:prstGeom prst="rect">
            <a:avLst/>
          </a:prstGeom>
        </p:spPr>
        <p:txBody>
          <a:bodyPr/>
          <a:lstStyle>
            <a:lvl1pPr algn="l">
              <a:defRPr sz="3600" b="0"/>
            </a:lvl1pPr>
          </a:lstStyle>
          <a:p>
            <a:r>
              <a:t>Title Text</a:t>
            </a:r>
          </a:p>
        </p:txBody>
      </p:sp>
      <p:sp>
        <p:nvSpPr>
          <p:cNvPr id="122" name="Body Level One…"/>
          <p:cNvSpPr txBox="1">
            <a:spLocks noGrp="1"/>
          </p:cNvSpPr>
          <p:nvPr>
            <p:ph type="body" sz="quarter" idx="1"/>
          </p:nvPr>
        </p:nvSpPr>
        <p:spPr>
          <a:xfrm>
            <a:off x="616199" y="3310875"/>
            <a:ext cx="2051701" cy="798001"/>
          </a:xfrm>
          <a:prstGeom prst="rect">
            <a:avLst/>
          </a:prstGeom>
        </p:spPr>
        <p:txBody>
          <a:bodyPr/>
          <a:lstStyle>
            <a:lvl1pPr marL="317500" indent="-177800">
              <a:buClrTx/>
              <a:buSzTx/>
              <a:buNone/>
              <a:defRPr sz="1600"/>
            </a:lvl1pPr>
            <a:lvl2pPr marL="317500" indent="279400">
              <a:buClrTx/>
              <a:buSzTx/>
              <a:buNone/>
              <a:defRPr sz="1600"/>
            </a:lvl2pPr>
            <a:lvl3pPr marL="317500" indent="736600">
              <a:buClrTx/>
              <a:buSzTx/>
              <a:buNone/>
              <a:defRPr sz="1600"/>
            </a:lvl3pPr>
            <a:lvl4pPr marL="317500" indent="1193800">
              <a:buClrTx/>
              <a:buSzTx/>
              <a:buNone/>
              <a:defRPr sz="1600"/>
            </a:lvl4pPr>
            <a:lvl5pPr marL="317500" indent="1651000">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USTOM_10">
    <p:spTree>
      <p:nvGrpSpPr>
        <p:cNvPr id="1" name=""/>
        <p:cNvGrpSpPr/>
        <p:nvPr/>
      </p:nvGrpSpPr>
      <p:grpSpPr>
        <a:xfrm>
          <a:off x="0" y="0"/>
          <a:ext cx="0" cy="0"/>
          <a:chOff x="0" y="0"/>
          <a:chExt cx="0" cy="0"/>
        </a:xfrm>
      </p:grpSpPr>
      <p:sp>
        <p:nvSpPr>
          <p:cNvPr id="130" name="Google Shape;171;p27"/>
          <p:cNvSpPr/>
          <p:nvPr/>
        </p:nvSpPr>
        <p:spPr>
          <a:xfrm>
            <a:off x="-7076" y="3399049"/>
            <a:ext cx="3084602" cy="1765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31" name="Google Shape;172;p27"/>
          <p:cNvSpPr/>
          <p:nvPr/>
        </p:nvSpPr>
        <p:spPr>
          <a:xfrm flipH="1">
            <a:off x="1371600" y="715318"/>
            <a:ext cx="7772400" cy="4449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32" name="Title Text"/>
          <p:cNvSpPr txBox="1">
            <a:spLocks noGrp="1"/>
          </p:cNvSpPr>
          <p:nvPr>
            <p:ph type="title"/>
          </p:nvPr>
        </p:nvSpPr>
        <p:spPr>
          <a:xfrm>
            <a:off x="616199" y="719999"/>
            <a:ext cx="5261702" cy="2490301"/>
          </a:xfrm>
          <a:prstGeom prst="rect">
            <a:avLst/>
          </a:prstGeom>
        </p:spPr>
        <p:txBody>
          <a:bodyPr anchor="ctr"/>
          <a:lstStyle>
            <a:lvl1pPr algn="l">
              <a:defRPr sz="8000" b="0"/>
            </a:lvl1pPr>
          </a:lstStyle>
          <a:p>
            <a:r>
              <a:t>Title Text</a:t>
            </a: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USTOM_8">
    <p:spTree>
      <p:nvGrpSpPr>
        <p:cNvPr id="1" name=""/>
        <p:cNvGrpSpPr/>
        <p:nvPr/>
      </p:nvGrpSpPr>
      <p:grpSpPr>
        <a:xfrm>
          <a:off x="0" y="0"/>
          <a:ext cx="0" cy="0"/>
          <a:chOff x="0" y="0"/>
          <a:chExt cx="0" cy="0"/>
        </a:xfrm>
      </p:grpSpPr>
      <p:sp>
        <p:nvSpPr>
          <p:cNvPr id="140" name="Google Shape;204;p31"/>
          <p:cNvSpPr/>
          <p:nvPr/>
        </p:nvSpPr>
        <p:spPr>
          <a:xfrm rot="16200000">
            <a:off x="5379099" y="1379999"/>
            <a:ext cx="5149501" cy="23805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41" name="Google Shape;205;p31"/>
          <p:cNvSpPr/>
          <p:nvPr/>
        </p:nvSpPr>
        <p:spPr>
          <a:xfrm rot="5400454" flipH="1">
            <a:off x="-1715104" y="2314500"/>
            <a:ext cx="4545901" cy="1115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524" y="0"/>
                </a:lnTo>
                <a:lnTo>
                  <a:pt x="21600" y="21600"/>
                </a:lnTo>
                <a:close/>
              </a:path>
            </a:pathLst>
          </a:custGeom>
          <a:solidFill>
            <a:schemeClr val="accent4"/>
          </a:solidFill>
          <a:ln w="12700">
            <a:miter lim="400000"/>
          </a:ln>
        </p:spPr>
        <p:txBody>
          <a:bodyPr lIns="45719" rIns="45719" anchor="ctr"/>
          <a:lstStyle/>
          <a:p>
            <a:endParaRPr/>
          </a:p>
        </p:txBody>
      </p:sp>
      <p:sp>
        <p:nvSpPr>
          <p:cNvPr id="142" name="Body Level One…"/>
          <p:cNvSpPr txBox="1">
            <a:spLocks noGrp="1"/>
          </p:cNvSpPr>
          <p:nvPr>
            <p:ph type="body" sz="quarter" idx="1"/>
          </p:nvPr>
        </p:nvSpPr>
        <p:spPr>
          <a:xfrm>
            <a:off x="1054050" y="1544250"/>
            <a:ext cx="2967901" cy="966601"/>
          </a:xfrm>
          <a:prstGeom prst="rect">
            <a:avLst/>
          </a:prstGeom>
        </p:spPr>
        <p:txBody>
          <a:bodyPr/>
          <a:lstStyle>
            <a:lvl1pPr marL="317500" indent="-177800">
              <a:buClrTx/>
              <a:buSzTx/>
              <a:buNone/>
              <a:defRPr sz="1600"/>
            </a:lvl1pPr>
            <a:lvl2pPr marL="317500" indent="279400">
              <a:buClrTx/>
              <a:buSzTx/>
              <a:buNone/>
              <a:defRPr sz="1600"/>
            </a:lvl2pPr>
            <a:lvl3pPr marL="317500" indent="736600">
              <a:buClrTx/>
              <a:buSzTx/>
              <a:buNone/>
              <a:defRPr sz="1600"/>
            </a:lvl3pPr>
            <a:lvl4pPr marL="317500" indent="1193800">
              <a:buClrTx/>
              <a:buSzTx/>
              <a:buNone/>
              <a:defRPr sz="1600"/>
            </a:lvl4pPr>
            <a:lvl5pPr marL="317500" indent="1651000">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43" name="Title Text"/>
          <p:cNvSpPr txBox="1">
            <a:spLocks noGrp="1"/>
          </p:cNvSpPr>
          <p:nvPr>
            <p:ph type="title"/>
          </p:nvPr>
        </p:nvSpPr>
        <p:spPr>
          <a:xfrm>
            <a:off x="823550" y="491399"/>
            <a:ext cx="7533000" cy="572702"/>
          </a:xfrm>
          <a:prstGeom prst="rect">
            <a:avLst/>
          </a:prstGeom>
        </p:spPr>
        <p:txBody>
          <a:bodyPr/>
          <a:lstStyle>
            <a:lvl1pPr algn="l">
              <a:defRPr sz="4100" b="0"/>
            </a:lvl1p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USTOM_8_1">
    <p:spTree>
      <p:nvGrpSpPr>
        <p:cNvPr id="1" name=""/>
        <p:cNvGrpSpPr/>
        <p:nvPr/>
      </p:nvGrpSpPr>
      <p:grpSpPr>
        <a:xfrm>
          <a:off x="0" y="0"/>
          <a:ext cx="0" cy="0"/>
          <a:chOff x="0" y="0"/>
          <a:chExt cx="0" cy="0"/>
        </a:xfrm>
      </p:grpSpPr>
      <p:sp>
        <p:nvSpPr>
          <p:cNvPr id="151" name="Google Shape;209;p32"/>
          <p:cNvSpPr/>
          <p:nvPr/>
        </p:nvSpPr>
        <p:spPr>
          <a:xfrm rot="16199546">
            <a:off x="6313046" y="2314500"/>
            <a:ext cx="4545901" cy="1115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524" y="0"/>
                </a:lnTo>
                <a:lnTo>
                  <a:pt x="21600" y="21600"/>
                </a:lnTo>
                <a:close/>
              </a:path>
            </a:pathLst>
          </a:custGeom>
          <a:solidFill>
            <a:schemeClr val="accent4"/>
          </a:solidFill>
          <a:ln w="12700">
            <a:miter lim="400000"/>
          </a:ln>
        </p:spPr>
        <p:txBody>
          <a:bodyPr lIns="45719" rIns="45719" anchor="ctr"/>
          <a:lstStyle/>
          <a:p>
            <a:endParaRPr/>
          </a:p>
        </p:txBody>
      </p:sp>
      <p:sp>
        <p:nvSpPr>
          <p:cNvPr id="152" name="Google Shape;210;p32"/>
          <p:cNvSpPr/>
          <p:nvPr/>
        </p:nvSpPr>
        <p:spPr>
          <a:xfrm rot="5400000" flipH="1">
            <a:off x="-1535568" y="1559225"/>
            <a:ext cx="5149502" cy="23805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53" name="Body Level One…"/>
          <p:cNvSpPr txBox="1">
            <a:spLocks noGrp="1"/>
          </p:cNvSpPr>
          <p:nvPr>
            <p:ph type="body" sz="quarter" idx="1"/>
          </p:nvPr>
        </p:nvSpPr>
        <p:spPr>
          <a:xfrm>
            <a:off x="5122050" y="1544250"/>
            <a:ext cx="2967901" cy="966601"/>
          </a:xfrm>
          <a:prstGeom prst="rect">
            <a:avLst/>
          </a:prstGeom>
        </p:spPr>
        <p:txBody>
          <a:bodyPr/>
          <a:lstStyle>
            <a:lvl1pPr marL="317500" indent="-177800" algn="r">
              <a:buClrTx/>
              <a:buSzTx/>
              <a:buNone/>
              <a:defRPr sz="1600"/>
            </a:lvl1pPr>
            <a:lvl2pPr marL="317500" indent="279400" algn="r">
              <a:buClrTx/>
              <a:buSzTx/>
              <a:buNone/>
              <a:defRPr sz="1600"/>
            </a:lvl2pPr>
            <a:lvl3pPr marL="317500" indent="736600" algn="r">
              <a:buClrTx/>
              <a:buSzTx/>
              <a:buNone/>
              <a:defRPr sz="1600"/>
            </a:lvl3pPr>
            <a:lvl4pPr marL="317500" indent="1193800" algn="r">
              <a:buClrTx/>
              <a:buSzTx/>
              <a:buNone/>
              <a:defRPr sz="1600"/>
            </a:lvl4pPr>
            <a:lvl5pPr marL="317500" indent="1651000" algn="r">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54" name="Title Text"/>
          <p:cNvSpPr txBox="1">
            <a:spLocks noGrp="1"/>
          </p:cNvSpPr>
          <p:nvPr>
            <p:ph type="title"/>
          </p:nvPr>
        </p:nvSpPr>
        <p:spPr>
          <a:xfrm>
            <a:off x="823450" y="491399"/>
            <a:ext cx="7533000" cy="572702"/>
          </a:xfrm>
          <a:prstGeom prst="rect">
            <a:avLst/>
          </a:prstGeom>
        </p:spPr>
        <p:txBody>
          <a:bodyPr/>
          <a:lstStyle>
            <a:lvl1pPr algn="r">
              <a:defRPr sz="4100" b="0"/>
            </a:lvl1pPr>
          </a:lstStyle>
          <a:p>
            <a:r>
              <a:t>Title Text</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USTOM_5">
    <p:bg>
      <p:bgPr>
        <a:solidFill>
          <a:srgbClr val="FFFFFF"/>
        </a:solidFill>
        <a:effectLst/>
      </p:bgPr>
    </p:bg>
    <p:spTree>
      <p:nvGrpSpPr>
        <p:cNvPr id="1" name=""/>
        <p:cNvGrpSpPr/>
        <p:nvPr/>
      </p:nvGrpSpPr>
      <p:grpSpPr>
        <a:xfrm>
          <a:off x="0" y="0"/>
          <a:ext cx="0" cy="0"/>
          <a:chOff x="0" y="0"/>
          <a:chExt cx="0" cy="0"/>
        </a:xfrm>
      </p:grpSpPr>
      <p:sp>
        <p:nvSpPr>
          <p:cNvPr id="162" name="Google Shape;214;p33"/>
          <p:cNvSpPr/>
          <p:nvPr/>
        </p:nvSpPr>
        <p:spPr>
          <a:xfrm flipH="1">
            <a:off x="2732800" y="1468199"/>
            <a:ext cx="6420301" cy="3675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63" name="Google Shape;215;p33"/>
          <p:cNvSpPr/>
          <p:nvPr/>
        </p:nvSpPr>
        <p:spPr>
          <a:xfrm rot="5400000">
            <a:off x="-584251" y="584249"/>
            <a:ext cx="2732702" cy="15642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64" name="Body Level One…"/>
          <p:cNvSpPr txBox="1">
            <a:spLocks noGrp="1"/>
          </p:cNvSpPr>
          <p:nvPr>
            <p:ph type="body" sz="quarter" idx="1"/>
          </p:nvPr>
        </p:nvSpPr>
        <p:spPr>
          <a:xfrm>
            <a:off x="616199" y="1626749"/>
            <a:ext cx="3369602" cy="1529401"/>
          </a:xfrm>
          <a:prstGeom prst="rect">
            <a:avLst/>
          </a:prstGeom>
        </p:spPr>
        <p:txBody>
          <a:bodyPr/>
          <a:lstStyle>
            <a:lvl1pPr marL="317500" indent="-177800">
              <a:buClrTx/>
              <a:buSzTx/>
              <a:buNone/>
              <a:defRPr sz="1600"/>
            </a:lvl1pPr>
            <a:lvl2pPr marL="317500" indent="279400">
              <a:buClrTx/>
              <a:buSzTx/>
              <a:buNone/>
              <a:defRPr sz="1600"/>
            </a:lvl2pPr>
            <a:lvl3pPr marL="317500" indent="736600">
              <a:buClrTx/>
              <a:buSzTx/>
              <a:buNone/>
              <a:defRPr sz="1600"/>
            </a:lvl3pPr>
            <a:lvl4pPr marL="317500" indent="1193800">
              <a:buClrTx/>
              <a:buSzTx/>
              <a:buNone/>
              <a:defRPr sz="1600"/>
            </a:lvl4pPr>
            <a:lvl5pPr marL="317500" indent="1651000">
              <a:buClrTx/>
              <a:buSzTx/>
              <a:buNone/>
              <a:defRPr sz="1600"/>
            </a:lvl5pPr>
          </a:lstStyle>
          <a:p>
            <a:r>
              <a:t>Body Level One</a:t>
            </a:r>
          </a:p>
          <a:p>
            <a:pPr lvl="1"/>
            <a:r>
              <a:t>Body Level Two</a:t>
            </a:r>
          </a:p>
          <a:p>
            <a:pPr lvl="2"/>
            <a:r>
              <a:t>Body Level Three</a:t>
            </a:r>
          </a:p>
          <a:p>
            <a:pPr lvl="3"/>
            <a:r>
              <a:t>Body Level Four</a:t>
            </a:r>
          </a:p>
          <a:p>
            <a:pPr lvl="4"/>
            <a:r>
              <a:t>Body Level Five</a:t>
            </a:r>
          </a:p>
        </p:txBody>
      </p:sp>
      <p:sp>
        <p:nvSpPr>
          <p:cNvPr id="165" name="Title Text"/>
          <p:cNvSpPr txBox="1">
            <a:spLocks noGrp="1"/>
          </p:cNvSpPr>
          <p:nvPr>
            <p:ph type="title"/>
          </p:nvPr>
        </p:nvSpPr>
        <p:spPr>
          <a:xfrm>
            <a:off x="616199" y="491399"/>
            <a:ext cx="4032001" cy="947701"/>
          </a:xfrm>
          <a:prstGeom prst="rect">
            <a:avLst/>
          </a:prstGeom>
        </p:spPr>
        <p:txBody>
          <a:bodyPr/>
          <a:lstStyle>
            <a:lvl1pPr algn="l">
              <a:defRPr sz="6000" b="0"/>
            </a:lvl1pPr>
          </a:lstStyle>
          <a:p>
            <a:r>
              <a:t>Title Text</a:t>
            </a:r>
          </a:p>
        </p:txBody>
      </p:sp>
      <p:sp>
        <p:nvSpPr>
          <p:cNvPr id="166" name="Google Shape;218;p33"/>
          <p:cNvSpPr txBox="1"/>
          <p:nvPr/>
        </p:nvSpPr>
        <p:spPr>
          <a:xfrm>
            <a:off x="616200" y="3769050"/>
            <a:ext cx="3579300" cy="8940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p>
            <a:pPr>
              <a:defRPr sz="1200">
                <a:latin typeface="Libre Franklin"/>
                <a:ea typeface="Libre Franklin"/>
                <a:cs typeface="Libre Franklin"/>
                <a:sym typeface="Libre Franklin"/>
              </a:defRPr>
            </a:pPr>
            <a:r>
              <a:t>CREDITS: This presentation template was created by </a:t>
            </a:r>
            <a:r>
              <a:rPr b="1" u="sng">
                <a:solidFill>
                  <a:schemeClr val="accent3"/>
                </a:solidFill>
                <a:uFill>
                  <a:solidFill>
                    <a:schemeClr val="accent3"/>
                  </a:solidFill>
                </a:uFill>
                <a:hlinkClick r:id="rId2"/>
              </a:rPr>
              <a:t>Slidesgo</a:t>
            </a:r>
            <a:r>
              <a:t>, including icons by </a:t>
            </a:r>
            <a:r>
              <a:rPr b="1" u="sng">
                <a:solidFill>
                  <a:schemeClr val="accent3"/>
                </a:solidFill>
                <a:uFill>
                  <a:solidFill>
                    <a:schemeClr val="accent3"/>
                  </a:solidFill>
                </a:uFill>
                <a:hlinkClick r:id="rId3"/>
              </a:rPr>
              <a:t>Flaticon</a:t>
            </a:r>
            <a:r>
              <a:t>, infographics &amp; images by </a:t>
            </a:r>
            <a:r>
              <a:rPr b="1" u="sng">
                <a:solidFill>
                  <a:schemeClr val="accent3"/>
                </a:solidFill>
                <a:uFill>
                  <a:solidFill>
                    <a:schemeClr val="accent3"/>
                  </a:solidFill>
                </a:uFill>
                <a:hlinkClick r:id="rId4"/>
              </a:rPr>
              <a:t>Freepik </a:t>
            </a:r>
            <a:r>
              <a:t>and illustrations by </a:t>
            </a:r>
            <a:r>
              <a:rPr b="1" u="sng">
                <a:solidFill>
                  <a:schemeClr val="accent3"/>
                </a:solidFill>
                <a:uFill>
                  <a:solidFill>
                    <a:schemeClr val="accent3"/>
                  </a:solidFill>
                </a:uFill>
                <a:hlinkClick r:id="rId5"/>
              </a:rPr>
              <a:t>Stories</a:t>
            </a:r>
          </a:p>
        </p:txBody>
      </p:sp>
      <p:sp>
        <p:nvSpPr>
          <p:cNvPr id="1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USTOM_7">
    <p:spTree>
      <p:nvGrpSpPr>
        <p:cNvPr id="1" name=""/>
        <p:cNvGrpSpPr/>
        <p:nvPr/>
      </p:nvGrpSpPr>
      <p:grpSpPr>
        <a:xfrm>
          <a:off x="0" y="0"/>
          <a:ext cx="0" cy="0"/>
          <a:chOff x="0" y="0"/>
          <a:chExt cx="0" cy="0"/>
        </a:xfrm>
      </p:grpSpPr>
      <p:sp>
        <p:nvSpPr>
          <p:cNvPr id="174" name="Google Shape;220;p34"/>
          <p:cNvSpPr/>
          <p:nvPr/>
        </p:nvSpPr>
        <p:spPr>
          <a:xfrm rot="10800454" flipH="1">
            <a:off x="-3" y="300"/>
            <a:ext cx="4545902" cy="113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60" y="0"/>
                </a:lnTo>
                <a:lnTo>
                  <a:pt x="21600" y="21600"/>
                </a:lnTo>
                <a:close/>
              </a:path>
            </a:pathLst>
          </a:custGeom>
          <a:solidFill>
            <a:schemeClr val="accent1"/>
          </a:solidFill>
          <a:ln w="12700">
            <a:miter lim="400000"/>
          </a:ln>
        </p:spPr>
        <p:txBody>
          <a:bodyPr lIns="45719" rIns="45719" anchor="ctr"/>
          <a:lstStyle/>
          <a:p>
            <a:endParaRPr/>
          </a:p>
        </p:txBody>
      </p:sp>
      <p:sp>
        <p:nvSpPr>
          <p:cNvPr id="175" name="Body Level One…"/>
          <p:cNvSpPr txBox="1">
            <a:spLocks noGrp="1"/>
          </p:cNvSpPr>
          <p:nvPr>
            <p:ph type="body" sz="half" idx="1"/>
          </p:nvPr>
        </p:nvSpPr>
        <p:spPr>
          <a:xfrm>
            <a:off x="4572000" y="1544250"/>
            <a:ext cx="3761700" cy="2865901"/>
          </a:xfrm>
          <a:prstGeom prst="rect">
            <a:avLst/>
          </a:prstGeom>
        </p:spPr>
        <p:txBody>
          <a:bodyPr/>
          <a:lstStyle>
            <a:lvl1pPr>
              <a:lnSpc>
                <a:spcPct val="115000"/>
              </a:lnSpc>
              <a:buSzPts val="1400"/>
              <a:buFont typeface="Helvetica"/>
              <a:buChar char="●"/>
              <a:defRPr sz="1400"/>
            </a:lvl1pPr>
            <a:lvl2pPr marL="914400" indent="-317500">
              <a:lnSpc>
                <a:spcPct val="115000"/>
              </a:lnSpc>
              <a:buSzPts val="1400"/>
              <a:buFont typeface="Helvetica"/>
              <a:buChar char="○"/>
              <a:defRPr sz="1400"/>
            </a:lvl2pPr>
            <a:lvl3pPr marL="1371600" indent="-317500">
              <a:lnSpc>
                <a:spcPct val="115000"/>
              </a:lnSpc>
              <a:buSzPts val="1400"/>
              <a:buFont typeface="Helvetica"/>
              <a:buChar char="■"/>
              <a:defRPr sz="1400"/>
            </a:lvl3pPr>
            <a:lvl4pPr marL="1828800" indent="-317500">
              <a:lnSpc>
                <a:spcPct val="115000"/>
              </a:lnSpc>
              <a:buSzPts val="1400"/>
              <a:buFont typeface="Helvetica"/>
              <a:buChar char="●"/>
              <a:defRPr sz="1400"/>
            </a:lvl4pPr>
            <a:lvl5pPr marL="2286000" indent="-317500">
              <a:lnSpc>
                <a:spcPct val="115000"/>
              </a:lnSpc>
              <a:buSzPts val="1400"/>
              <a:buFont typeface="Helvetica"/>
              <a:buChar char="○"/>
              <a:defRPr sz="1400"/>
            </a:lvl5pPr>
          </a:lstStyle>
          <a:p>
            <a:r>
              <a:t>Body Level One</a:t>
            </a:r>
          </a:p>
          <a:p>
            <a:pPr lvl="1"/>
            <a:r>
              <a:t>Body Level Two</a:t>
            </a:r>
          </a:p>
          <a:p>
            <a:pPr lvl="2"/>
            <a:r>
              <a:t>Body Level Three</a:t>
            </a:r>
          </a:p>
          <a:p>
            <a:pPr lvl="3"/>
            <a:r>
              <a:t>Body Level Four</a:t>
            </a:r>
          </a:p>
          <a:p>
            <a:pPr lvl="4"/>
            <a:r>
              <a:t>Body Level Five</a:t>
            </a:r>
          </a:p>
        </p:txBody>
      </p:sp>
      <p:sp>
        <p:nvSpPr>
          <p:cNvPr id="176" name="Title Text"/>
          <p:cNvSpPr txBox="1">
            <a:spLocks noGrp="1"/>
          </p:cNvSpPr>
          <p:nvPr>
            <p:ph type="title"/>
          </p:nvPr>
        </p:nvSpPr>
        <p:spPr>
          <a:prstGeom prst="rect">
            <a:avLst/>
          </a:prstGeom>
        </p:spPr>
        <p:txBody>
          <a:bodyPr/>
          <a:lstStyle/>
          <a:p>
            <a:r>
              <a:t>Title Text</a:t>
            </a:r>
          </a:p>
        </p:txBody>
      </p:sp>
      <p:sp>
        <p:nvSpPr>
          <p:cNvPr id="177" name="Google Shape;223;p34"/>
          <p:cNvSpPr txBox="1">
            <a:spLocks noGrp="1"/>
          </p:cNvSpPr>
          <p:nvPr>
            <p:ph type="body" sz="half" idx="21"/>
          </p:nvPr>
        </p:nvSpPr>
        <p:spPr>
          <a:xfrm>
            <a:off x="539999" y="1544249"/>
            <a:ext cx="4032001" cy="2865902"/>
          </a:xfrm>
          <a:prstGeom prst="rect">
            <a:avLst/>
          </a:prstGeom>
        </p:spPr>
        <p:txBody>
          <a:bodyPr/>
          <a:lstStyle/>
          <a:p>
            <a:pPr>
              <a:buClr>
                <a:schemeClr val="accent1"/>
              </a:buClr>
              <a:buSzPts val="1400"/>
              <a:buFont typeface="Helvetica"/>
              <a:buChar char="●"/>
              <a:defRPr sz="1400"/>
            </a:pPr>
            <a:endParaRPr/>
          </a:p>
        </p:txBody>
      </p:sp>
      <p:sp>
        <p:nvSpPr>
          <p:cNvPr id="178" name="Google Shape;224;p34"/>
          <p:cNvSpPr/>
          <p:nvPr/>
        </p:nvSpPr>
        <p:spPr>
          <a:xfrm rot="16200000">
            <a:off x="7421999" y="3421500"/>
            <a:ext cx="2190301"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USTOM_7_1">
    <p:spTree>
      <p:nvGrpSpPr>
        <p:cNvPr id="1" name=""/>
        <p:cNvGrpSpPr/>
        <p:nvPr/>
      </p:nvGrpSpPr>
      <p:grpSpPr>
        <a:xfrm>
          <a:off x="0" y="0"/>
          <a:ext cx="0" cy="0"/>
          <a:chOff x="0" y="0"/>
          <a:chExt cx="0" cy="0"/>
        </a:xfrm>
      </p:grpSpPr>
      <p:sp>
        <p:nvSpPr>
          <p:cNvPr id="186" name="Google Shape;226;p35"/>
          <p:cNvSpPr/>
          <p:nvPr/>
        </p:nvSpPr>
        <p:spPr>
          <a:xfrm>
            <a:off x="0" y="3674700"/>
            <a:ext cx="2568600" cy="1470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187" name="Title Text"/>
          <p:cNvSpPr txBox="1">
            <a:spLocks noGrp="1"/>
          </p:cNvSpPr>
          <p:nvPr>
            <p:ph type="title"/>
          </p:nvPr>
        </p:nvSpPr>
        <p:spPr>
          <a:prstGeom prst="rect">
            <a:avLst/>
          </a:prstGeom>
        </p:spPr>
        <p:txBody>
          <a:bodyPr/>
          <a:lstStyle/>
          <a:p>
            <a:r>
              <a:t>Title Text</a:t>
            </a:r>
          </a:p>
        </p:txBody>
      </p:sp>
      <p:sp>
        <p:nvSpPr>
          <p:cNvPr id="188" name="Body Level One…"/>
          <p:cNvSpPr txBox="1">
            <a:spLocks noGrp="1"/>
          </p:cNvSpPr>
          <p:nvPr>
            <p:ph type="body" sz="half" idx="1"/>
          </p:nvPr>
        </p:nvSpPr>
        <p:spPr>
          <a:xfrm>
            <a:off x="4516249" y="1544250"/>
            <a:ext cx="4123801" cy="2865901"/>
          </a:xfrm>
          <a:prstGeom prst="rect">
            <a:avLst/>
          </a:prstGeom>
        </p:spPr>
        <p:txBody>
          <a:bodyPr/>
          <a:lstStyle>
            <a:lvl1pPr>
              <a:buClr>
                <a:schemeClr val="accent1"/>
              </a:buClr>
              <a:buSzPts val="1600"/>
              <a:buFont typeface="Helvetica"/>
              <a:buChar char="⃤"/>
              <a:defRPr sz="1600"/>
            </a:lvl1pPr>
            <a:lvl2pPr marL="959757" indent="-362857">
              <a:buClr>
                <a:schemeClr val="accent1"/>
              </a:buClr>
              <a:buSzPts val="1600"/>
              <a:buFont typeface="Helvetica"/>
              <a:buChar char="○"/>
              <a:defRPr sz="1600"/>
            </a:lvl2pPr>
            <a:lvl3pPr marL="1416957" indent="-362857">
              <a:buClr>
                <a:schemeClr val="accent1"/>
              </a:buClr>
              <a:buSzPts val="1600"/>
              <a:buFont typeface="Helvetica"/>
              <a:buChar char="■"/>
              <a:defRPr sz="1600"/>
            </a:lvl3pPr>
            <a:lvl4pPr marL="1874157" indent="-362857">
              <a:buClr>
                <a:schemeClr val="accent1"/>
              </a:buClr>
              <a:buSzPts val="1600"/>
              <a:buFont typeface="Helvetica"/>
              <a:buChar char="●"/>
              <a:defRPr sz="1600"/>
            </a:lvl4pPr>
            <a:lvl5pPr marL="2331357" indent="-362857">
              <a:buClr>
                <a:schemeClr val="accent1"/>
              </a:buClr>
              <a:buSzPts val="1600"/>
              <a:buFont typeface="Helvetica"/>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189" name="Google Shape;231;p35"/>
          <p:cNvSpPr/>
          <p:nvPr/>
        </p:nvSpPr>
        <p:spPr>
          <a:xfrm rot="10800000">
            <a:off x="6953700" y="0"/>
            <a:ext cx="2190301"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33" name="Google Shape;25;p5"/>
          <p:cNvSpPr/>
          <p:nvPr/>
        </p:nvSpPr>
        <p:spPr>
          <a:xfrm rot="10800000">
            <a:off x="4362599" y="-8326"/>
            <a:ext cx="4781402" cy="2736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34" name="Google Shape;26;p5"/>
          <p:cNvSpPr/>
          <p:nvPr/>
        </p:nvSpPr>
        <p:spPr>
          <a:xfrm>
            <a:off x="0" y="3932999"/>
            <a:ext cx="2115000" cy="12105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35" name="Body Level One…"/>
          <p:cNvSpPr txBox="1">
            <a:spLocks noGrp="1"/>
          </p:cNvSpPr>
          <p:nvPr>
            <p:ph type="body" sz="quarter" idx="1"/>
          </p:nvPr>
        </p:nvSpPr>
        <p:spPr>
          <a:xfrm>
            <a:off x="1543480" y="1998800"/>
            <a:ext cx="1866601" cy="495001"/>
          </a:xfrm>
          <a:prstGeom prst="rect">
            <a:avLst/>
          </a:prstGeom>
        </p:spPr>
        <p:txBody>
          <a:bodyPr/>
          <a:lstStyle>
            <a:lvl1pPr marL="317500" indent="-177800">
              <a:lnSpc>
                <a:spcPct val="115000"/>
              </a:lnSpc>
              <a:buClrTx/>
              <a:buSzTx/>
              <a:buNone/>
              <a:defRPr sz="2200">
                <a:latin typeface="Be Vietnam ExtraBold"/>
                <a:ea typeface="Be Vietnam ExtraBold"/>
                <a:cs typeface="Be Vietnam ExtraBold"/>
                <a:sym typeface="Be Vietnam ExtraBold"/>
              </a:defRPr>
            </a:lvl1pPr>
            <a:lvl2pPr marL="317500" indent="279400">
              <a:lnSpc>
                <a:spcPct val="115000"/>
              </a:lnSpc>
              <a:buClrTx/>
              <a:buSzTx/>
              <a:buNone/>
              <a:defRPr sz="2200">
                <a:latin typeface="Be Vietnam ExtraBold"/>
                <a:ea typeface="Be Vietnam ExtraBold"/>
                <a:cs typeface="Be Vietnam ExtraBold"/>
                <a:sym typeface="Be Vietnam ExtraBold"/>
              </a:defRPr>
            </a:lvl2pPr>
            <a:lvl3pPr marL="317500" indent="736600">
              <a:lnSpc>
                <a:spcPct val="115000"/>
              </a:lnSpc>
              <a:buClrTx/>
              <a:buSzTx/>
              <a:buNone/>
              <a:defRPr sz="2200">
                <a:latin typeface="Be Vietnam ExtraBold"/>
                <a:ea typeface="Be Vietnam ExtraBold"/>
                <a:cs typeface="Be Vietnam ExtraBold"/>
                <a:sym typeface="Be Vietnam ExtraBold"/>
              </a:defRPr>
            </a:lvl3pPr>
            <a:lvl4pPr marL="317500" indent="1193800">
              <a:lnSpc>
                <a:spcPct val="115000"/>
              </a:lnSpc>
              <a:buClrTx/>
              <a:buSzTx/>
              <a:buNone/>
              <a:defRPr sz="2200">
                <a:latin typeface="Be Vietnam ExtraBold"/>
                <a:ea typeface="Be Vietnam ExtraBold"/>
                <a:cs typeface="Be Vietnam ExtraBold"/>
                <a:sym typeface="Be Vietnam ExtraBold"/>
              </a:defRPr>
            </a:lvl4pPr>
            <a:lvl5pPr marL="317500" indent="1651000">
              <a:lnSpc>
                <a:spcPct val="115000"/>
              </a:lnSpc>
              <a:buClrTx/>
              <a:buSzTx/>
              <a:buNone/>
              <a:defRPr sz="2200">
                <a:latin typeface="Be Vietnam ExtraBold"/>
                <a:ea typeface="Be Vietnam ExtraBold"/>
                <a:cs typeface="Be Vietnam ExtraBold"/>
                <a:sym typeface="Be Vietnam ExtraBold"/>
              </a:defRPr>
            </a:lvl5pPr>
          </a:lstStyle>
          <a:p>
            <a:r>
              <a:t>Body Level One</a:t>
            </a:r>
          </a:p>
          <a:p>
            <a:pPr lvl="1"/>
            <a:r>
              <a:t>Body Level Two</a:t>
            </a:r>
          </a:p>
          <a:p>
            <a:pPr lvl="2"/>
            <a:r>
              <a:t>Body Level Three</a:t>
            </a:r>
          </a:p>
          <a:p>
            <a:pPr lvl="3"/>
            <a:r>
              <a:t>Body Level Four</a:t>
            </a:r>
          </a:p>
          <a:p>
            <a:pPr lvl="4"/>
            <a:r>
              <a:t>Body Level Five</a:t>
            </a:r>
          </a:p>
        </p:txBody>
      </p:sp>
      <p:sp>
        <p:nvSpPr>
          <p:cNvPr id="36" name="Title Text"/>
          <p:cNvSpPr txBox="1">
            <a:spLocks noGrp="1"/>
          </p:cNvSpPr>
          <p:nvPr>
            <p:ph type="title"/>
          </p:nvPr>
        </p:nvSpPr>
        <p:spPr>
          <a:prstGeom prst="rect">
            <a:avLst/>
          </a:prstGeom>
        </p:spPr>
        <p:txBody>
          <a:bodyPr/>
          <a:lstStyle/>
          <a:p>
            <a:r>
              <a:t>Title Text</a:t>
            </a: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ONE_COLUMN_TEXT">
    <p:spTree>
      <p:nvGrpSpPr>
        <p:cNvPr id="1" name=""/>
        <p:cNvGrpSpPr/>
        <p:nvPr/>
      </p:nvGrpSpPr>
      <p:grpSpPr>
        <a:xfrm>
          <a:off x="0" y="0"/>
          <a:ext cx="0" cy="0"/>
          <a:chOff x="0" y="0"/>
          <a:chExt cx="0" cy="0"/>
        </a:xfrm>
      </p:grpSpPr>
      <p:sp>
        <p:nvSpPr>
          <p:cNvPr id="44" name="Google Shape;38;p7"/>
          <p:cNvSpPr/>
          <p:nvPr/>
        </p:nvSpPr>
        <p:spPr>
          <a:xfrm rot="10800000" flipH="1">
            <a:off x="-1" y="0"/>
            <a:ext cx="2190302"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45" name="Google Shape;39;p7"/>
          <p:cNvSpPr/>
          <p:nvPr/>
        </p:nvSpPr>
        <p:spPr>
          <a:xfrm>
            <a:off x="-1" y="3889800"/>
            <a:ext cx="2190302"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46" name="Body Level One…"/>
          <p:cNvSpPr txBox="1">
            <a:spLocks noGrp="1"/>
          </p:cNvSpPr>
          <p:nvPr>
            <p:ph type="body" sz="quarter" idx="1"/>
          </p:nvPr>
        </p:nvSpPr>
        <p:spPr>
          <a:xfrm>
            <a:off x="616199" y="1973475"/>
            <a:ext cx="3264001" cy="1935301"/>
          </a:xfrm>
          <a:prstGeom prst="rect">
            <a:avLst/>
          </a:prstGeom>
        </p:spPr>
        <p:txBody>
          <a:bodyPr/>
          <a:lstStyle>
            <a:lvl1pPr indent="-304800">
              <a:buSzPts val="1600"/>
              <a:buFont typeface="Helvetica"/>
              <a:buChar char="●"/>
              <a:defRPr sz="1600"/>
            </a:lvl1pPr>
            <a:lvl2pPr marL="1016000" indent="-406400">
              <a:buSzPts val="1600"/>
              <a:buFont typeface="Helvetica"/>
              <a:buChar char="○"/>
              <a:defRPr sz="1600"/>
            </a:lvl2pPr>
            <a:lvl3pPr marL="1473200" indent="-406400">
              <a:buSzPts val="1600"/>
              <a:buFont typeface="Helvetica"/>
              <a:buChar char="■"/>
              <a:defRPr sz="1600"/>
            </a:lvl3pPr>
            <a:lvl4pPr marL="1930400" indent="-406400">
              <a:buSzPts val="1600"/>
              <a:buFont typeface="Helvetica"/>
              <a:buChar char="●"/>
              <a:defRPr sz="1600"/>
            </a:lvl4pPr>
            <a:lvl5pPr marL="2387600" indent="-406400">
              <a:buSzPts val="1600"/>
              <a:buFont typeface="Helvetica"/>
              <a:buChar char="○"/>
              <a:defRPr sz="1600"/>
            </a:lvl5pPr>
          </a:lstStyle>
          <a:p>
            <a:r>
              <a:t>Body Level One</a:t>
            </a:r>
          </a:p>
          <a:p>
            <a:pPr lvl="1"/>
            <a:r>
              <a:t>Body Level Two</a:t>
            </a:r>
          </a:p>
          <a:p>
            <a:pPr lvl="2"/>
            <a:r>
              <a:t>Body Level Three</a:t>
            </a:r>
          </a:p>
          <a:p>
            <a:pPr lvl="3"/>
            <a:r>
              <a:t>Body Level Four</a:t>
            </a:r>
          </a:p>
          <a:p>
            <a:pPr lvl="4"/>
            <a:r>
              <a:t>Body Level Five</a:t>
            </a:r>
          </a:p>
        </p:txBody>
      </p:sp>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USTOM_17_1">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Google Shape;72;p13"/>
          <p:cNvSpPr/>
          <p:nvPr/>
        </p:nvSpPr>
        <p:spPr>
          <a:xfrm rot="16200000">
            <a:off x="7421999" y="3421500"/>
            <a:ext cx="2190301"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USTOM_17_1_1">
    <p:spTree>
      <p:nvGrpSpPr>
        <p:cNvPr id="1" name=""/>
        <p:cNvGrpSpPr/>
        <p:nvPr/>
      </p:nvGrpSpPr>
      <p:grpSpPr>
        <a:xfrm>
          <a:off x="0" y="0"/>
          <a:ext cx="0" cy="0"/>
          <a:chOff x="0" y="0"/>
          <a:chExt cx="0" cy="0"/>
        </a:xfrm>
      </p:grpSpPr>
      <p:sp>
        <p:nvSpPr>
          <p:cNvPr id="71" name="Google Shape;74;p14"/>
          <p:cNvSpPr/>
          <p:nvPr/>
        </p:nvSpPr>
        <p:spPr>
          <a:xfrm rot="16199546">
            <a:off x="6015292" y="166500"/>
            <a:ext cx="4545901" cy="1710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93" y="0"/>
                </a:lnTo>
                <a:lnTo>
                  <a:pt x="21600" y="21600"/>
                </a:lnTo>
                <a:close/>
              </a:path>
            </a:pathLst>
          </a:custGeom>
          <a:solidFill>
            <a:schemeClr val="accent4"/>
          </a:solidFill>
          <a:ln w="12700">
            <a:miter lim="400000"/>
          </a:ln>
        </p:spPr>
        <p:txBody>
          <a:bodyPr lIns="45719" rIns="45719" anchor="ctr"/>
          <a:lstStyle/>
          <a:p>
            <a:endParaRPr/>
          </a:p>
        </p:txBody>
      </p:sp>
      <p:sp>
        <p:nvSpPr>
          <p:cNvPr id="72" name="Google Shape;75;p14"/>
          <p:cNvSpPr/>
          <p:nvPr/>
        </p:nvSpPr>
        <p:spPr>
          <a:xfrm rot="5400000">
            <a:off x="-468300" y="468299"/>
            <a:ext cx="2190301" cy="1253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73" name="Title Text"/>
          <p:cNvSpPr txBox="1">
            <a:spLocks noGrp="1"/>
          </p:cNvSpPr>
          <p:nvPr>
            <p:ph type="title"/>
          </p:nvPr>
        </p:nvSpPr>
        <p:spPr>
          <a:prstGeom prst="rect">
            <a:avLst/>
          </a:prstGeom>
        </p:spPr>
        <p:txBody>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USTOM_17_1_1_1">
    <p:spTree>
      <p:nvGrpSpPr>
        <p:cNvPr id="1" name=""/>
        <p:cNvGrpSpPr/>
        <p:nvPr/>
      </p:nvGrpSpPr>
      <p:grpSpPr>
        <a:xfrm>
          <a:off x="0" y="0"/>
          <a:ext cx="0" cy="0"/>
          <a:chOff x="0" y="0"/>
          <a:chExt cx="0" cy="0"/>
        </a:xfrm>
      </p:grpSpPr>
      <p:sp>
        <p:nvSpPr>
          <p:cNvPr id="81" name="Google Shape;78;p15"/>
          <p:cNvSpPr/>
          <p:nvPr/>
        </p:nvSpPr>
        <p:spPr>
          <a:xfrm rot="5400454" flipH="1">
            <a:off x="-1417133" y="166500"/>
            <a:ext cx="4545902" cy="1710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293" y="0"/>
                </a:lnTo>
                <a:lnTo>
                  <a:pt x="21600" y="21600"/>
                </a:lnTo>
                <a:close/>
              </a:path>
            </a:pathLst>
          </a:custGeom>
          <a:solidFill>
            <a:schemeClr val="accent4"/>
          </a:solidFill>
          <a:ln w="12700">
            <a:miter lim="400000"/>
          </a:ln>
        </p:spPr>
        <p:txBody>
          <a:bodyPr lIns="45719" rIns="45719" anchor="ctr"/>
          <a:lstStyle/>
          <a:p>
            <a:endParaRPr/>
          </a:p>
        </p:txBody>
      </p:sp>
      <p:sp>
        <p:nvSpPr>
          <p:cNvPr id="82" name="Google Shape;79;p15"/>
          <p:cNvSpPr/>
          <p:nvPr/>
        </p:nvSpPr>
        <p:spPr>
          <a:xfrm rot="16200000" flipH="1">
            <a:off x="7421999" y="468299"/>
            <a:ext cx="2190301" cy="1253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83" name="Title Text"/>
          <p:cNvSpPr txBox="1">
            <a:spLocks noGrp="1"/>
          </p:cNvSpPr>
          <p:nvPr>
            <p:ph type="title"/>
          </p:nvPr>
        </p:nvSpPr>
        <p:spPr>
          <a:prstGeom prst="rect">
            <a:avLst/>
          </a:prstGeom>
        </p:spPr>
        <p:txBody>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USTOM_18">
    <p:spTree>
      <p:nvGrpSpPr>
        <p:cNvPr id="1" name=""/>
        <p:cNvGrpSpPr/>
        <p:nvPr/>
      </p:nvGrpSpPr>
      <p:grpSpPr>
        <a:xfrm>
          <a:off x="0" y="0"/>
          <a:ext cx="0" cy="0"/>
          <a:chOff x="0" y="0"/>
          <a:chExt cx="0" cy="0"/>
        </a:xfrm>
      </p:grpSpPr>
      <p:sp>
        <p:nvSpPr>
          <p:cNvPr id="91" name="Google Shape;103;p21"/>
          <p:cNvSpPr/>
          <p:nvPr/>
        </p:nvSpPr>
        <p:spPr>
          <a:xfrm rot="10800000" flipH="1">
            <a:off x="-1" y="0"/>
            <a:ext cx="2190302" cy="1253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92" name="Google Shape;104;p21"/>
          <p:cNvSpPr/>
          <p:nvPr/>
        </p:nvSpPr>
        <p:spPr>
          <a:xfrm rot="16200000" flipH="1">
            <a:off x="6596699" y="1293599"/>
            <a:ext cx="3840901" cy="1253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93" name="Title Text"/>
          <p:cNvSpPr txBox="1">
            <a:spLocks noGrp="1"/>
          </p:cNvSpPr>
          <p:nvPr>
            <p:ph type="title"/>
          </p:nvPr>
        </p:nvSpPr>
        <p:spPr>
          <a:prstGeom prst="rect">
            <a:avLst/>
          </a:prstGeom>
        </p:spPr>
        <p:txBody>
          <a:bodyPr/>
          <a:lstStyle/>
          <a:p>
            <a:r>
              <a:t>Title Text</a:t>
            </a:r>
          </a:p>
        </p:txBody>
      </p:sp>
      <p:sp>
        <p:nvSpPr>
          <p:cNvPr id="94" name="Body Level One…"/>
          <p:cNvSpPr txBox="1">
            <a:spLocks noGrp="1"/>
          </p:cNvSpPr>
          <p:nvPr>
            <p:ph type="body" sz="quarter" idx="1"/>
          </p:nvPr>
        </p:nvSpPr>
        <p:spPr>
          <a:xfrm>
            <a:off x="6336384" y="2307650"/>
            <a:ext cx="1440001" cy="496801"/>
          </a:xfrm>
          <a:prstGeom prst="rect">
            <a:avLst/>
          </a:prstGeom>
        </p:spPr>
        <p:txBody>
          <a:bodyPr/>
          <a:lstStyle>
            <a:lvl1pPr marL="317500" indent="-177800">
              <a:lnSpc>
                <a:spcPct val="115000"/>
              </a:lnSpc>
              <a:buClrTx/>
              <a:buSzTx/>
              <a:buNone/>
              <a:defRPr sz="2200">
                <a:latin typeface="Be Vietnam ExtraBold"/>
                <a:ea typeface="Be Vietnam ExtraBold"/>
                <a:cs typeface="Be Vietnam ExtraBold"/>
                <a:sym typeface="Be Vietnam ExtraBold"/>
              </a:defRPr>
            </a:lvl1pPr>
            <a:lvl2pPr marL="317500" indent="279400">
              <a:lnSpc>
                <a:spcPct val="115000"/>
              </a:lnSpc>
              <a:buClrTx/>
              <a:buSzTx/>
              <a:buNone/>
              <a:defRPr sz="2200">
                <a:latin typeface="Be Vietnam ExtraBold"/>
                <a:ea typeface="Be Vietnam ExtraBold"/>
                <a:cs typeface="Be Vietnam ExtraBold"/>
                <a:sym typeface="Be Vietnam ExtraBold"/>
              </a:defRPr>
            </a:lvl2pPr>
            <a:lvl3pPr marL="317500" indent="736600">
              <a:lnSpc>
                <a:spcPct val="115000"/>
              </a:lnSpc>
              <a:buClrTx/>
              <a:buSzTx/>
              <a:buNone/>
              <a:defRPr sz="2200">
                <a:latin typeface="Be Vietnam ExtraBold"/>
                <a:ea typeface="Be Vietnam ExtraBold"/>
                <a:cs typeface="Be Vietnam ExtraBold"/>
                <a:sym typeface="Be Vietnam ExtraBold"/>
              </a:defRPr>
            </a:lvl3pPr>
            <a:lvl4pPr marL="317500" indent="1193800">
              <a:lnSpc>
                <a:spcPct val="115000"/>
              </a:lnSpc>
              <a:buClrTx/>
              <a:buSzTx/>
              <a:buNone/>
              <a:defRPr sz="2200">
                <a:latin typeface="Be Vietnam ExtraBold"/>
                <a:ea typeface="Be Vietnam ExtraBold"/>
                <a:cs typeface="Be Vietnam ExtraBold"/>
                <a:sym typeface="Be Vietnam ExtraBold"/>
              </a:defRPr>
            </a:lvl4pPr>
            <a:lvl5pPr marL="317500" indent="1651000">
              <a:lnSpc>
                <a:spcPct val="115000"/>
              </a:lnSpc>
              <a:buClrTx/>
              <a:buSzTx/>
              <a:buNone/>
              <a:defRPr sz="2200">
                <a:latin typeface="Be Vietnam ExtraBold"/>
                <a:ea typeface="Be Vietnam ExtraBold"/>
                <a:cs typeface="Be Vietnam ExtraBold"/>
                <a:sym typeface="Be Vietnam ExtraBold"/>
              </a:defRPr>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Google Shape;20;p4"/>
          <p:cNvSpPr/>
          <p:nvPr/>
        </p:nvSpPr>
        <p:spPr>
          <a:xfrm rot="10800000">
            <a:off x="2334299" y="-8250"/>
            <a:ext cx="6809701" cy="38979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4"/>
          </a:solidFill>
          <a:ln w="12700">
            <a:miter lim="400000"/>
          </a:ln>
        </p:spPr>
        <p:txBody>
          <a:bodyPr lIns="45719" rIns="45719" anchor="ctr"/>
          <a:lstStyle/>
          <a:p>
            <a:endParaRPr/>
          </a:p>
        </p:txBody>
      </p:sp>
      <p:sp>
        <p:nvSpPr>
          <p:cNvPr id="3" name="Google Shape;21;p4"/>
          <p:cNvSpPr/>
          <p:nvPr/>
        </p:nvSpPr>
        <p:spPr>
          <a:xfrm flipH="1">
            <a:off x="6953400" y="3889650"/>
            <a:ext cx="2190601" cy="1254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chemeClr val="accent1"/>
          </a:solidFill>
          <a:ln w="12700">
            <a:miter lim="400000"/>
          </a:ln>
        </p:spPr>
        <p:txBody>
          <a:bodyPr lIns="45719" rIns="45719" anchor="ctr"/>
          <a:lstStyle/>
          <a:p>
            <a:endParaRPr/>
          </a:p>
        </p:txBody>
      </p:sp>
      <p:sp>
        <p:nvSpPr>
          <p:cNvPr id="4" name="Title Text"/>
          <p:cNvSpPr txBox="1">
            <a:spLocks noGrp="1"/>
          </p:cNvSpPr>
          <p:nvPr>
            <p:ph type="title"/>
          </p:nvPr>
        </p:nvSpPr>
        <p:spPr>
          <a:xfrm>
            <a:off x="539999" y="491399"/>
            <a:ext cx="8100002" cy="5727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5" name="Body Level One…"/>
          <p:cNvSpPr txBox="1">
            <a:spLocks noGrp="1"/>
          </p:cNvSpPr>
          <p:nvPr>
            <p:ph type="body" idx="1"/>
          </p:nvPr>
        </p:nvSpPr>
        <p:spPr>
          <a:xfrm>
            <a:off x="622000" y="1357200"/>
            <a:ext cx="7784701" cy="3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1pPr>
      <a:lvl2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2pPr>
      <a:lvl3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3pPr>
      <a:lvl4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4pPr>
      <a:lvl5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5pPr>
      <a:lvl6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6pPr>
      <a:lvl7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7pPr>
      <a:lvl8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8pPr>
      <a:lvl9pPr marL="0" marR="0" indent="0" algn="ctr"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Be Vietnam ExtraBold"/>
          <a:ea typeface="Be Vietnam ExtraBold"/>
          <a:cs typeface="Be Vietnam ExtraBold"/>
          <a:sym typeface="Be Vietnam ExtraBold"/>
        </a:defRPr>
      </a:lvl9pPr>
    </p:titleStyle>
    <p:bodyStyle>
      <a:lvl1pPr marL="457200" marR="0" indent="-317500" algn="l" defTabSz="914400" rtl="0" latinLnBrk="0">
        <a:lnSpc>
          <a:spcPct val="100000"/>
        </a:lnSpc>
        <a:spcBef>
          <a:spcPts val="0"/>
        </a:spcBef>
        <a:spcAft>
          <a:spcPts val="0"/>
        </a:spcAft>
        <a:buClr>
          <a:srgbClr val="000000"/>
        </a:buClr>
        <a:buSzPts val="1100"/>
        <a:buFontTx/>
        <a:buAutoNum type="arabicPeriod"/>
        <a:tabLst/>
        <a:defRPr sz="1100" b="0" i="0" u="none" strike="noStrike" cap="none" spc="0" baseline="0">
          <a:solidFill>
            <a:srgbClr val="000000"/>
          </a:solidFill>
          <a:uFillTx/>
          <a:latin typeface="Libre Franklin"/>
          <a:ea typeface="Libre Franklin"/>
          <a:cs typeface="Libre Franklin"/>
          <a:sym typeface="Libre Franklin"/>
        </a:defRPr>
      </a:lvl1pPr>
      <a:lvl2pPr marL="846364" marR="0" indent="-249464" algn="l" defTabSz="914400" rtl="0" latinLnBrk="0">
        <a:lnSpc>
          <a:spcPct val="100000"/>
        </a:lnSpc>
        <a:spcBef>
          <a:spcPts val="0"/>
        </a:spcBef>
        <a:spcAft>
          <a:spcPts val="0"/>
        </a:spcAft>
        <a:buClr>
          <a:srgbClr val="000000"/>
        </a:buClr>
        <a:buSzPts val="1100"/>
        <a:buFontTx/>
        <a:buAutoNum type="alphaLcPeriod"/>
        <a:tabLst/>
        <a:defRPr sz="1100" b="0" i="0" u="none" strike="noStrike" cap="none" spc="0" baseline="0">
          <a:solidFill>
            <a:srgbClr val="000000"/>
          </a:solidFill>
          <a:uFillTx/>
          <a:latin typeface="Libre Franklin"/>
          <a:ea typeface="Libre Franklin"/>
          <a:cs typeface="Libre Franklin"/>
          <a:sym typeface="Libre Franklin"/>
        </a:defRPr>
      </a:lvl2pPr>
      <a:lvl3pPr marL="1303564" marR="0" indent="-249464" algn="l" defTabSz="914400" rtl="0" latinLnBrk="0">
        <a:lnSpc>
          <a:spcPct val="100000"/>
        </a:lnSpc>
        <a:spcBef>
          <a:spcPts val="0"/>
        </a:spcBef>
        <a:spcAft>
          <a:spcPts val="0"/>
        </a:spcAft>
        <a:buClr>
          <a:srgbClr val="000000"/>
        </a:buClr>
        <a:buSzPts val="1100"/>
        <a:buFontTx/>
        <a:buAutoNum type="romanLcPeriod"/>
        <a:tabLst/>
        <a:defRPr sz="1100" b="0" i="0" u="none" strike="noStrike" cap="none" spc="0" baseline="0">
          <a:solidFill>
            <a:srgbClr val="000000"/>
          </a:solidFill>
          <a:uFillTx/>
          <a:latin typeface="Libre Franklin"/>
          <a:ea typeface="Libre Franklin"/>
          <a:cs typeface="Libre Franklin"/>
          <a:sym typeface="Libre Franklin"/>
        </a:defRPr>
      </a:lvl3pPr>
      <a:lvl4pPr marL="1760764" marR="0" indent="-249464" algn="l" defTabSz="914400" rtl="0" latinLnBrk="0">
        <a:lnSpc>
          <a:spcPct val="100000"/>
        </a:lnSpc>
        <a:spcBef>
          <a:spcPts val="0"/>
        </a:spcBef>
        <a:spcAft>
          <a:spcPts val="0"/>
        </a:spcAft>
        <a:buClr>
          <a:srgbClr val="000000"/>
        </a:buClr>
        <a:buSzPts val="1100"/>
        <a:buFontTx/>
        <a:buAutoNum type="arabicPeriod"/>
        <a:tabLst/>
        <a:defRPr sz="1100" b="0" i="0" u="none" strike="noStrike" cap="none" spc="0" baseline="0">
          <a:solidFill>
            <a:srgbClr val="000000"/>
          </a:solidFill>
          <a:uFillTx/>
          <a:latin typeface="Libre Franklin"/>
          <a:ea typeface="Libre Franklin"/>
          <a:cs typeface="Libre Franklin"/>
          <a:sym typeface="Libre Franklin"/>
        </a:defRPr>
      </a:lvl4pPr>
      <a:lvl5pPr marL="2217964" marR="0" indent="-249464" algn="l" defTabSz="914400" rtl="0" latinLnBrk="0">
        <a:lnSpc>
          <a:spcPct val="100000"/>
        </a:lnSpc>
        <a:spcBef>
          <a:spcPts val="0"/>
        </a:spcBef>
        <a:spcAft>
          <a:spcPts val="0"/>
        </a:spcAft>
        <a:buClr>
          <a:srgbClr val="000000"/>
        </a:buClr>
        <a:buSzPts val="1100"/>
        <a:buFontTx/>
        <a:buAutoNum type="alphaLcPeriod"/>
        <a:tabLst/>
        <a:defRPr sz="1100" b="0" i="0" u="none" strike="noStrike" cap="none" spc="0" baseline="0">
          <a:solidFill>
            <a:srgbClr val="000000"/>
          </a:solidFill>
          <a:uFillTx/>
          <a:latin typeface="Libre Franklin"/>
          <a:ea typeface="Libre Franklin"/>
          <a:cs typeface="Libre Franklin"/>
          <a:sym typeface="Libre Franklin"/>
        </a:defRPr>
      </a:lvl5pPr>
      <a:lvl6pPr marL="2675164" marR="0" indent="-249464" algn="l" defTabSz="914400" rtl="0" latinLnBrk="0">
        <a:lnSpc>
          <a:spcPct val="100000"/>
        </a:lnSpc>
        <a:spcBef>
          <a:spcPts val="0"/>
        </a:spcBef>
        <a:spcAft>
          <a:spcPts val="0"/>
        </a:spcAft>
        <a:buClr>
          <a:srgbClr val="000000"/>
        </a:buClr>
        <a:buSzPts val="1100"/>
        <a:buFontTx/>
        <a:buAutoNum type="romanLcPeriod"/>
        <a:tabLst/>
        <a:defRPr sz="1100" b="0" i="0" u="none" strike="noStrike" cap="none" spc="0" baseline="0">
          <a:solidFill>
            <a:srgbClr val="000000"/>
          </a:solidFill>
          <a:uFillTx/>
          <a:latin typeface="Libre Franklin"/>
          <a:ea typeface="Libre Franklin"/>
          <a:cs typeface="Libre Franklin"/>
          <a:sym typeface="Libre Franklin"/>
        </a:defRPr>
      </a:lvl6pPr>
      <a:lvl7pPr marL="3132364" marR="0" indent="-249464" algn="l" defTabSz="914400" rtl="0" latinLnBrk="0">
        <a:lnSpc>
          <a:spcPct val="100000"/>
        </a:lnSpc>
        <a:spcBef>
          <a:spcPts val="0"/>
        </a:spcBef>
        <a:spcAft>
          <a:spcPts val="0"/>
        </a:spcAft>
        <a:buClr>
          <a:srgbClr val="000000"/>
        </a:buClr>
        <a:buSzPts val="1100"/>
        <a:buFontTx/>
        <a:buAutoNum type="arabicPeriod"/>
        <a:tabLst/>
        <a:defRPr sz="1100" b="0" i="0" u="none" strike="noStrike" cap="none" spc="0" baseline="0">
          <a:solidFill>
            <a:srgbClr val="000000"/>
          </a:solidFill>
          <a:uFillTx/>
          <a:latin typeface="Libre Franklin"/>
          <a:ea typeface="Libre Franklin"/>
          <a:cs typeface="Libre Franklin"/>
          <a:sym typeface="Libre Franklin"/>
        </a:defRPr>
      </a:lvl7pPr>
      <a:lvl8pPr marL="3589564" marR="0" indent="-249464" algn="l" defTabSz="914400" rtl="0" latinLnBrk="0">
        <a:lnSpc>
          <a:spcPct val="100000"/>
        </a:lnSpc>
        <a:spcBef>
          <a:spcPts val="0"/>
        </a:spcBef>
        <a:spcAft>
          <a:spcPts val="0"/>
        </a:spcAft>
        <a:buClr>
          <a:srgbClr val="000000"/>
        </a:buClr>
        <a:buSzPts val="1100"/>
        <a:buFontTx/>
        <a:buAutoNum type="alphaLcPeriod"/>
        <a:tabLst/>
        <a:defRPr sz="1100" b="0" i="0" u="none" strike="noStrike" cap="none" spc="0" baseline="0">
          <a:solidFill>
            <a:srgbClr val="000000"/>
          </a:solidFill>
          <a:uFillTx/>
          <a:latin typeface="Libre Franklin"/>
          <a:ea typeface="Libre Franklin"/>
          <a:cs typeface="Libre Franklin"/>
          <a:sym typeface="Libre Franklin"/>
        </a:defRPr>
      </a:lvl8pPr>
      <a:lvl9pPr marL="4046764" marR="0" indent="-249464" algn="l" defTabSz="914400" rtl="0" latinLnBrk="0">
        <a:lnSpc>
          <a:spcPct val="100000"/>
        </a:lnSpc>
        <a:spcBef>
          <a:spcPts val="0"/>
        </a:spcBef>
        <a:spcAft>
          <a:spcPts val="0"/>
        </a:spcAft>
        <a:buClr>
          <a:srgbClr val="000000"/>
        </a:buClr>
        <a:buSzPts val="1100"/>
        <a:buFontTx/>
        <a:buAutoNum type="romanLcPeriod"/>
        <a:tabLst/>
        <a:defRPr sz="1100" b="0" i="0" u="none" strike="noStrike" cap="none" spc="0" baseline="0">
          <a:solidFill>
            <a:srgbClr val="000000"/>
          </a:solidFill>
          <a:uFillTx/>
          <a:latin typeface="Libre Franklin"/>
          <a:ea typeface="Libre Franklin"/>
          <a:cs typeface="Libre Franklin"/>
          <a:sym typeface="Libre Franklin"/>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analyticsvidhya.com/blog/2018/12/practical-guide-object-detection-yolo-framewor-python/" TargetMode="External"/><Relationship Id="rId2" Type="http://schemas.openxmlformats.org/officeDocument/2006/relationships/hyperlink" Target="https://blog.netcetera.com/object-detection-and-tracking-in-2020-f10fb6ff9af3#06b6" TargetMode="External"/><Relationship Id="rId1" Type="http://schemas.openxmlformats.org/officeDocument/2006/relationships/slideLayout" Target="../slideLayouts/slideLayout16.xml"/><Relationship Id="rId4" Type="http://schemas.openxmlformats.org/officeDocument/2006/relationships/hyperlink" Target="https://www.simplilearn.com/tutorials/deep-learning-tutorial/convolutional-neural-networ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99" name="Google Shape;517;p42"/>
          <p:cNvSpPr txBox="1">
            <a:spLocks noGrp="1"/>
          </p:cNvSpPr>
          <p:nvPr>
            <p:ph type="body" idx="1"/>
          </p:nvPr>
        </p:nvSpPr>
        <p:spPr>
          <a:xfrm>
            <a:off x="188041" y="367703"/>
            <a:ext cx="8767917" cy="4567980"/>
          </a:xfrm>
          <a:prstGeom prst="rect">
            <a:avLst/>
          </a:prstGeom>
        </p:spPr>
        <p:txBody>
          <a:bodyPr/>
          <a:lstStyle/>
          <a:p>
            <a:pPr marL="0" indent="0" defTabSz="649223">
              <a:lnSpc>
                <a:spcPct val="100000"/>
              </a:lnSpc>
              <a:defRPr sz="993">
                <a:latin typeface="+mn-lt"/>
                <a:ea typeface="+mn-ea"/>
                <a:cs typeface="+mn-cs"/>
                <a:sym typeface="Arial"/>
              </a:defRPr>
            </a:pPr>
            <a:r>
              <a:t>                                                                                                           </a:t>
            </a:r>
          </a:p>
          <a:p>
            <a:pPr marL="0" indent="0" algn="ctr" defTabSz="649223">
              <a:lnSpc>
                <a:spcPct val="100000"/>
              </a:lnSpc>
              <a:defRPr sz="1278" b="1">
                <a:latin typeface="Times New Roman"/>
                <a:ea typeface="Times New Roman"/>
                <a:cs typeface="Times New Roman"/>
                <a:sym typeface="Times New Roman"/>
              </a:defRPr>
            </a:pPr>
            <a:r>
              <a:t>ANURAG GROUP OF INSTITUTIONS </a:t>
            </a:r>
          </a:p>
          <a:p>
            <a:pPr marL="0" indent="0" algn="ctr" defTabSz="649223">
              <a:lnSpc>
                <a:spcPct val="100000"/>
              </a:lnSpc>
              <a:defRPr sz="1278" b="1">
                <a:latin typeface="Times New Roman"/>
                <a:ea typeface="Times New Roman"/>
                <a:cs typeface="Times New Roman"/>
                <a:sym typeface="Times New Roman"/>
              </a:defRPr>
            </a:pPr>
            <a:r>
              <a:t>DEPARTMENT OF  INFORMATION TECHNOLOGY </a:t>
            </a:r>
          </a:p>
          <a:p>
            <a:pPr marL="0" indent="0" algn="ctr" defTabSz="649223">
              <a:lnSpc>
                <a:spcPct val="100000"/>
              </a:lnSpc>
              <a:defRPr sz="1278" b="1">
                <a:latin typeface="Times New Roman"/>
                <a:ea typeface="Times New Roman"/>
                <a:cs typeface="Times New Roman"/>
                <a:sym typeface="Times New Roman"/>
              </a:defRPr>
            </a:pPr>
            <a:r>
              <a:t>BATCH 2019-2023</a:t>
            </a:r>
          </a:p>
          <a:p>
            <a:pPr marL="0" indent="0" algn="ctr" defTabSz="649223">
              <a:lnSpc>
                <a:spcPct val="100000"/>
              </a:lnSpc>
              <a:defRPr sz="1278" b="1">
                <a:latin typeface="Times New Roman"/>
                <a:ea typeface="Times New Roman"/>
                <a:cs typeface="Times New Roman"/>
                <a:sym typeface="Times New Roman"/>
              </a:defRPr>
            </a:pPr>
            <a:r>
              <a:t>MAJOR PROJECT</a:t>
            </a:r>
          </a:p>
          <a:p>
            <a:pPr marL="0" indent="0" algn="ctr" defTabSz="649223">
              <a:lnSpc>
                <a:spcPct val="100000"/>
              </a:lnSpc>
              <a:defRPr sz="1278" b="1">
                <a:latin typeface="Times New Roman"/>
                <a:ea typeface="Times New Roman"/>
                <a:cs typeface="Times New Roman"/>
                <a:sym typeface="Times New Roman"/>
              </a:defRPr>
            </a:pPr>
            <a:endParaRPr/>
          </a:p>
          <a:p>
            <a:pPr marL="0" indent="0" algn="ctr" defTabSz="649223">
              <a:lnSpc>
                <a:spcPct val="100000"/>
              </a:lnSpc>
              <a:defRPr sz="1278" b="1">
                <a:latin typeface="Times New Roman"/>
                <a:ea typeface="Times New Roman"/>
                <a:cs typeface="Times New Roman"/>
                <a:sym typeface="Times New Roman"/>
              </a:defRPr>
            </a:pPr>
            <a:r>
              <a:t>PROJECT TITLE : DETECTION OF ACCIDENTS UNDER LOW LIGHT CCTV MONITORING CONDITIONS IN TUNNELS </a:t>
            </a:r>
            <a:endParaRPr sz="851" b="0"/>
          </a:p>
          <a:p>
            <a:pPr marL="0" indent="0" algn="ctr" defTabSz="649223">
              <a:lnSpc>
                <a:spcPct val="100000"/>
              </a:lnSpc>
              <a:defRPr sz="1278">
                <a:latin typeface="+mn-lt"/>
                <a:ea typeface="+mn-ea"/>
                <a:cs typeface="+mn-cs"/>
                <a:sym typeface="Arial"/>
              </a:defRPr>
            </a:pPr>
            <a:endParaRPr sz="851" b="0"/>
          </a:p>
          <a:p>
            <a:pPr marL="0" indent="0" algn="ctr" defTabSz="649223">
              <a:lnSpc>
                <a:spcPct val="100000"/>
              </a:lnSpc>
              <a:defRPr sz="1278">
                <a:latin typeface="Times New Roman"/>
                <a:ea typeface="Times New Roman"/>
                <a:cs typeface="Times New Roman"/>
                <a:sym typeface="Times New Roman"/>
              </a:defRPr>
            </a:pPr>
            <a:r>
              <a:t>Team 05</a:t>
            </a:r>
          </a:p>
          <a:p>
            <a:pPr marL="0" indent="0" algn="ctr" defTabSz="649223">
              <a:lnSpc>
                <a:spcPct val="100000"/>
              </a:lnSpc>
              <a:defRPr sz="1278">
                <a:latin typeface="Times New Roman"/>
                <a:ea typeface="Times New Roman"/>
                <a:cs typeface="Times New Roman"/>
                <a:sym typeface="Times New Roman"/>
              </a:defRPr>
            </a:pPr>
            <a:r>
              <a:t>K. ROHITH MITHRA-19H61A1229</a:t>
            </a:r>
          </a:p>
          <a:p>
            <a:pPr marL="0" indent="0" algn="ctr" defTabSz="649223">
              <a:lnSpc>
                <a:spcPct val="100000"/>
              </a:lnSpc>
              <a:defRPr sz="1278">
                <a:latin typeface="Times New Roman"/>
                <a:ea typeface="Times New Roman"/>
                <a:cs typeface="Times New Roman"/>
                <a:sym typeface="Times New Roman"/>
              </a:defRPr>
            </a:pPr>
            <a:r>
              <a:t>M. RAJA REDDY- 19H61A1238</a:t>
            </a:r>
          </a:p>
          <a:p>
            <a:pPr marL="0" indent="0" algn="ctr" defTabSz="649223">
              <a:lnSpc>
                <a:spcPct val="100000"/>
              </a:lnSpc>
              <a:defRPr sz="1278">
                <a:latin typeface="Times New Roman"/>
                <a:ea typeface="Times New Roman"/>
                <a:cs typeface="Times New Roman"/>
                <a:sym typeface="Times New Roman"/>
              </a:defRPr>
            </a:pPr>
            <a:r>
              <a:t>S. NITYA SREE -  19H61A1250        </a:t>
            </a:r>
          </a:p>
          <a:p>
            <a:pPr marL="0" indent="0" algn="ctr" defTabSz="649223">
              <a:lnSpc>
                <a:spcPct val="100000"/>
              </a:lnSpc>
              <a:defRPr sz="1278">
                <a:latin typeface="+mn-lt"/>
                <a:ea typeface="+mn-ea"/>
                <a:cs typeface="+mn-cs"/>
                <a:sym typeface="Arial"/>
              </a:defRPr>
            </a:pPr>
            <a:endParaRPr/>
          </a:p>
          <a:p>
            <a:pPr marL="0" indent="0" algn="ctr" defTabSz="649223">
              <a:lnSpc>
                <a:spcPct val="100000"/>
              </a:lnSpc>
              <a:defRPr sz="1278">
                <a:latin typeface="Times New Roman"/>
                <a:ea typeface="Times New Roman"/>
                <a:cs typeface="Times New Roman"/>
                <a:sym typeface="Times New Roman"/>
              </a:defRPr>
            </a:pPr>
            <a:r>
              <a:t>Under The Guidance of </a:t>
            </a:r>
          </a:p>
          <a:p>
            <a:pPr marL="0" indent="0" algn="ctr" defTabSz="649223">
              <a:lnSpc>
                <a:spcPct val="100000"/>
              </a:lnSpc>
              <a:defRPr sz="1278">
                <a:latin typeface="Times New Roman"/>
                <a:ea typeface="Times New Roman"/>
                <a:cs typeface="Times New Roman"/>
                <a:sym typeface="Times New Roman"/>
              </a:defRPr>
            </a:pPr>
            <a:r>
              <a:t>Mr. G. SEKHAR REDDY</a:t>
            </a:r>
          </a:p>
          <a:p>
            <a:pPr marL="0" indent="0" algn="ctr" defTabSz="649223">
              <a:lnSpc>
                <a:spcPct val="100000"/>
              </a:lnSpc>
              <a:defRPr sz="1278">
                <a:latin typeface="Times New Roman"/>
                <a:ea typeface="Times New Roman"/>
                <a:cs typeface="Times New Roman"/>
                <a:sym typeface="Times New Roman"/>
              </a:defRPr>
            </a:pPr>
            <a:r>
              <a:t>(Assistant Professor)</a:t>
            </a:r>
          </a:p>
        </p:txBody>
      </p:sp>
      <p:pic>
        <p:nvPicPr>
          <p:cNvPr id="200" name="Picture 3" descr="Picture 3"/>
          <p:cNvPicPr>
            <a:picLocks noChangeAspect="1"/>
          </p:cNvPicPr>
          <p:nvPr/>
        </p:nvPicPr>
        <p:blipFill>
          <a:blip r:embed="rId2">
            <a:extLst/>
          </a:blip>
          <a:stretch>
            <a:fillRect/>
          </a:stretch>
        </p:blipFill>
        <p:spPr>
          <a:xfrm>
            <a:off x="188041" y="367703"/>
            <a:ext cx="1143615" cy="1144413"/>
          </a:xfrm>
          <a:prstGeom prst="rect">
            <a:avLst/>
          </a:prstGeom>
          <a:ln w="12700">
            <a:miter lim="400000"/>
          </a:ln>
        </p:spPr>
      </p:pic>
      <p:sp>
        <p:nvSpPr>
          <p:cNvPr id="201" name="Google Shape;516;p42"/>
          <p:cNvSpPr txBox="1">
            <a:spLocks noGrp="1"/>
          </p:cNvSpPr>
          <p:nvPr>
            <p:ph type="title"/>
          </p:nvPr>
        </p:nvSpPr>
        <p:spPr>
          <a:xfrm>
            <a:off x="868565" y="2285399"/>
            <a:ext cx="8100001" cy="572702"/>
          </a:xfrm>
          <a:prstGeom prst="rect">
            <a:avLst/>
          </a:prstGeom>
        </p:spPr>
        <p:txBody>
          <a:bodyPr/>
          <a:lstStyle>
            <a:lvl1pPr algn="l" defTabSz="457200">
              <a:spcBef>
                <a:spcPts val="1200"/>
              </a:spcBef>
              <a:defRPr sz="2133">
                <a:latin typeface="Times Roman"/>
                <a:ea typeface="Times Roman"/>
                <a:cs typeface="Times Roman"/>
                <a:sym typeface="Times Roman"/>
              </a:defRPr>
            </a:lvl1pPr>
          </a:lstStyle>
          <a:p>
            <a:r>
              <a:t> </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pic>
        <p:nvPicPr>
          <p:cNvPr id="232" name="Picture 3" descr="Picture 3"/>
          <p:cNvPicPr>
            <a:picLocks noChangeAspect="1"/>
          </p:cNvPicPr>
          <p:nvPr/>
        </p:nvPicPr>
        <p:blipFill>
          <a:blip r:embed="rId2">
            <a:extLst/>
          </a:blip>
          <a:srcRect r="1696"/>
          <a:stretch>
            <a:fillRect/>
          </a:stretch>
        </p:blipFill>
        <p:spPr>
          <a:xfrm>
            <a:off x="1" y="152430"/>
            <a:ext cx="5926412" cy="4425965"/>
          </a:xfrm>
          <a:prstGeom prst="rect">
            <a:avLst/>
          </a:prstGeom>
          <a:ln w="12700">
            <a:miter lim="400000"/>
          </a:ln>
        </p:spPr>
      </p:pic>
      <p:sp>
        <p:nvSpPr>
          <p:cNvPr id="233" name="Isosceles Triangle 4"/>
          <p:cNvSpPr/>
          <p:nvPr/>
        </p:nvSpPr>
        <p:spPr>
          <a:xfrm>
            <a:off x="7682628" y="4230459"/>
            <a:ext cx="1461372" cy="913041"/>
          </a:xfrm>
          <a:prstGeom prst="triangle">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234" name="Picture 1" descr="Picture 1"/>
          <p:cNvPicPr>
            <a:picLocks noChangeAspect="1"/>
          </p:cNvPicPr>
          <p:nvPr/>
        </p:nvPicPr>
        <p:blipFill>
          <a:blip r:embed="rId3">
            <a:extLst/>
          </a:blip>
          <a:stretch>
            <a:fillRect/>
          </a:stretch>
        </p:blipFill>
        <p:spPr>
          <a:xfrm>
            <a:off x="5943601" y="237392"/>
            <a:ext cx="3217588" cy="1549401"/>
          </a:xfrm>
          <a:prstGeom prst="rect">
            <a:avLst/>
          </a:prstGeom>
          <a:ln w="12700">
            <a:miter lim="400000"/>
          </a:ln>
        </p:spPr>
      </p:pic>
      <p:pic>
        <p:nvPicPr>
          <p:cNvPr id="235" name="Picture 2" descr="Picture 2"/>
          <p:cNvPicPr>
            <a:picLocks noChangeAspect="1"/>
          </p:cNvPicPr>
          <p:nvPr/>
        </p:nvPicPr>
        <p:blipFill>
          <a:blip r:embed="rId4">
            <a:extLst/>
          </a:blip>
          <a:stretch>
            <a:fillRect/>
          </a:stretch>
        </p:blipFill>
        <p:spPr>
          <a:xfrm>
            <a:off x="5960790" y="2655659"/>
            <a:ext cx="3183210" cy="15748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37" name="Title 2"/>
          <p:cNvSpPr txBox="1">
            <a:spLocks noGrp="1"/>
          </p:cNvSpPr>
          <p:nvPr>
            <p:ph type="title"/>
          </p:nvPr>
        </p:nvSpPr>
        <p:spPr>
          <a:xfrm>
            <a:off x="327364" y="181553"/>
            <a:ext cx="8100001" cy="572701"/>
          </a:xfrm>
          <a:prstGeom prst="rect">
            <a:avLst/>
          </a:prstGeom>
        </p:spPr>
        <p:txBody>
          <a:bodyPr>
            <a:normAutofit fontScale="90000"/>
          </a:bodyPr>
          <a:lstStyle/>
          <a:p>
            <a:pPr defTabSz="365760">
              <a:defRPr sz="1200"/>
            </a:pPr>
            <a:r>
              <a:t/>
            </a:r>
            <a:br/>
            <a:r>
              <a:rPr sz="1360"/>
              <a:t>System Architecture</a:t>
            </a:r>
          </a:p>
        </p:txBody>
      </p:sp>
      <p:pic>
        <p:nvPicPr>
          <p:cNvPr id="238" name="Picture 4" descr="Picture 4"/>
          <p:cNvPicPr>
            <a:picLocks noChangeAspect="1"/>
          </p:cNvPicPr>
          <p:nvPr/>
        </p:nvPicPr>
        <p:blipFill>
          <a:blip r:embed="rId2">
            <a:extLst/>
          </a:blip>
          <a:stretch>
            <a:fillRect/>
          </a:stretch>
        </p:blipFill>
        <p:spPr>
          <a:xfrm>
            <a:off x="1455468" y="1195870"/>
            <a:ext cx="6181472" cy="367290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40" name="Title 2"/>
          <p:cNvSpPr txBox="1">
            <a:spLocks noGrp="1"/>
          </p:cNvSpPr>
          <p:nvPr>
            <p:ph type="title"/>
          </p:nvPr>
        </p:nvSpPr>
        <p:spPr>
          <a:xfrm>
            <a:off x="521999" y="-1"/>
            <a:ext cx="8100002" cy="572702"/>
          </a:xfrm>
          <a:prstGeom prst="rect">
            <a:avLst/>
          </a:prstGeom>
        </p:spPr>
        <p:txBody>
          <a:bodyPr/>
          <a:lstStyle>
            <a:lvl1pPr defTabSz="768095">
              <a:defRPr sz="2520"/>
            </a:lvl1pPr>
          </a:lstStyle>
          <a:p>
            <a:r>
              <a:t>Use-Case Diagram</a:t>
            </a:r>
          </a:p>
        </p:txBody>
      </p:sp>
      <p:pic>
        <p:nvPicPr>
          <p:cNvPr id="241" name="Picture 1" descr="Picture 1"/>
          <p:cNvPicPr>
            <a:picLocks noChangeAspect="1"/>
          </p:cNvPicPr>
          <p:nvPr/>
        </p:nvPicPr>
        <p:blipFill>
          <a:blip r:embed="rId2">
            <a:extLst/>
          </a:blip>
          <a:stretch>
            <a:fillRect/>
          </a:stretch>
        </p:blipFill>
        <p:spPr>
          <a:xfrm>
            <a:off x="999460" y="848791"/>
            <a:ext cx="5287926" cy="429470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Off val="2386"/>
          </a:schemeClr>
        </a:solidFill>
        <a:effectLst/>
      </p:bgPr>
    </p:bg>
    <p:spTree>
      <p:nvGrpSpPr>
        <p:cNvPr id="1" name=""/>
        <p:cNvGrpSpPr/>
        <p:nvPr/>
      </p:nvGrpSpPr>
      <p:grpSpPr>
        <a:xfrm>
          <a:off x="0" y="0"/>
          <a:ext cx="0" cy="0"/>
          <a:chOff x="0" y="0"/>
          <a:chExt cx="0" cy="0"/>
        </a:xfrm>
      </p:grpSpPr>
      <p:sp>
        <p:nvSpPr>
          <p:cNvPr id="243" name="Title 2"/>
          <p:cNvSpPr txBox="1">
            <a:spLocks noGrp="1"/>
          </p:cNvSpPr>
          <p:nvPr>
            <p:ph type="title"/>
          </p:nvPr>
        </p:nvSpPr>
        <p:spPr>
          <a:xfrm>
            <a:off x="521999" y="-1"/>
            <a:ext cx="8100002" cy="572702"/>
          </a:xfrm>
          <a:prstGeom prst="rect">
            <a:avLst/>
          </a:prstGeom>
        </p:spPr>
        <p:txBody>
          <a:bodyPr/>
          <a:lstStyle>
            <a:lvl1pPr defTabSz="768095">
              <a:defRPr sz="2520"/>
            </a:lvl1pPr>
          </a:lstStyle>
          <a:p>
            <a:r>
              <a:t>Class Diagram</a:t>
            </a:r>
          </a:p>
        </p:txBody>
      </p:sp>
      <p:pic>
        <p:nvPicPr>
          <p:cNvPr id="244" name="Picture 3" descr="Picture 3"/>
          <p:cNvPicPr>
            <a:picLocks noChangeAspect="1"/>
          </p:cNvPicPr>
          <p:nvPr/>
        </p:nvPicPr>
        <p:blipFill>
          <a:blip r:embed="rId2">
            <a:extLst/>
          </a:blip>
          <a:stretch>
            <a:fillRect/>
          </a:stretch>
        </p:blipFill>
        <p:spPr>
          <a:xfrm>
            <a:off x="1889760" y="1215389"/>
            <a:ext cx="5364480" cy="271272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46" name="Title 2"/>
          <p:cNvSpPr txBox="1">
            <a:spLocks noGrp="1"/>
          </p:cNvSpPr>
          <p:nvPr>
            <p:ph type="title"/>
          </p:nvPr>
        </p:nvSpPr>
        <p:spPr>
          <a:xfrm>
            <a:off x="521999" y="-1"/>
            <a:ext cx="8100002" cy="572702"/>
          </a:xfrm>
          <a:prstGeom prst="rect">
            <a:avLst/>
          </a:prstGeom>
        </p:spPr>
        <p:txBody>
          <a:bodyPr/>
          <a:lstStyle>
            <a:lvl1pPr defTabSz="768095">
              <a:defRPr sz="2520"/>
            </a:lvl1pPr>
          </a:lstStyle>
          <a:p>
            <a:r>
              <a:t>Activity Diagram</a:t>
            </a:r>
          </a:p>
        </p:txBody>
      </p:sp>
      <p:pic>
        <p:nvPicPr>
          <p:cNvPr id="247" name="Picture 3" descr="Picture 3"/>
          <p:cNvPicPr>
            <a:picLocks noChangeAspect="1"/>
          </p:cNvPicPr>
          <p:nvPr/>
        </p:nvPicPr>
        <p:blipFill>
          <a:blip r:embed="rId2">
            <a:extLst/>
          </a:blip>
          <a:stretch>
            <a:fillRect/>
          </a:stretch>
        </p:blipFill>
        <p:spPr>
          <a:xfrm>
            <a:off x="2624557" y="714627"/>
            <a:ext cx="3741421" cy="426661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Off val="2386"/>
          </a:schemeClr>
        </a:solidFill>
        <a:effectLst/>
      </p:bgPr>
    </p:bg>
    <p:spTree>
      <p:nvGrpSpPr>
        <p:cNvPr id="1" name=""/>
        <p:cNvGrpSpPr/>
        <p:nvPr/>
      </p:nvGrpSpPr>
      <p:grpSpPr>
        <a:xfrm>
          <a:off x="0" y="0"/>
          <a:ext cx="0" cy="0"/>
          <a:chOff x="0" y="0"/>
          <a:chExt cx="0" cy="0"/>
        </a:xfrm>
      </p:grpSpPr>
      <p:sp>
        <p:nvSpPr>
          <p:cNvPr id="249" name="Title 2"/>
          <p:cNvSpPr txBox="1">
            <a:spLocks noGrp="1"/>
          </p:cNvSpPr>
          <p:nvPr>
            <p:ph type="title"/>
          </p:nvPr>
        </p:nvSpPr>
        <p:spPr>
          <a:xfrm>
            <a:off x="521999" y="-1"/>
            <a:ext cx="8100002" cy="572702"/>
          </a:xfrm>
          <a:prstGeom prst="rect">
            <a:avLst/>
          </a:prstGeom>
        </p:spPr>
        <p:txBody>
          <a:bodyPr/>
          <a:lstStyle>
            <a:lvl1pPr defTabSz="768095">
              <a:defRPr sz="2520"/>
            </a:lvl1pPr>
          </a:lstStyle>
          <a:p>
            <a:r>
              <a:t>Sequence Diagram</a:t>
            </a:r>
          </a:p>
        </p:txBody>
      </p:sp>
      <p:pic>
        <p:nvPicPr>
          <p:cNvPr id="250" name="Picture 4" descr="Picture 4"/>
          <p:cNvPicPr>
            <a:picLocks noChangeAspect="1"/>
          </p:cNvPicPr>
          <p:nvPr/>
        </p:nvPicPr>
        <p:blipFill>
          <a:blip r:embed="rId2">
            <a:extLst/>
          </a:blip>
          <a:stretch>
            <a:fillRect/>
          </a:stretch>
        </p:blipFill>
        <p:spPr>
          <a:xfrm>
            <a:off x="2547936" y="949835"/>
            <a:ext cx="4048126" cy="43053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52" name="Google Shape;2037;p59"/>
          <p:cNvSpPr txBox="1">
            <a:spLocks noGrp="1"/>
          </p:cNvSpPr>
          <p:nvPr>
            <p:ph type="title"/>
          </p:nvPr>
        </p:nvSpPr>
        <p:spPr>
          <a:xfrm>
            <a:off x="405319" y="-1"/>
            <a:ext cx="8100002" cy="572702"/>
          </a:xfrm>
          <a:prstGeom prst="rect">
            <a:avLst/>
          </a:prstGeom>
        </p:spPr>
        <p:txBody>
          <a:bodyPr/>
          <a:lstStyle>
            <a:lvl1pPr defTabSz="640079">
              <a:defRPr sz="2520"/>
            </a:lvl1pPr>
          </a:lstStyle>
          <a:p>
            <a:r>
              <a:t>Implementation</a:t>
            </a:r>
          </a:p>
        </p:txBody>
      </p:sp>
      <p:pic>
        <p:nvPicPr>
          <p:cNvPr id="253" name="Picture 7" descr="Picture 7"/>
          <p:cNvPicPr>
            <a:picLocks noChangeAspect="1"/>
          </p:cNvPicPr>
          <p:nvPr/>
        </p:nvPicPr>
        <p:blipFill>
          <a:blip r:embed="rId2">
            <a:extLst/>
          </a:blip>
          <a:stretch>
            <a:fillRect/>
          </a:stretch>
        </p:blipFill>
        <p:spPr>
          <a:xfrm>
            <a:off x="0" y="666307"/>
            <a:ext cx="3721395" cy="4477193"/>
          </a:xfrm>
          <a:prstGeom prst="rect">
            <a:avLst/>
          </a:prstGeom>
          <a:ln w="12700">
            <a:miter lim="400000"/>
          </a:ln>
        </p:spPr>
      </p:pic>
      <p:sp>
        <p:nvSpPr>
          <p:cNvPr id="254" name="TextBox 8"/>
          <p:cNvSpPr txBox="1"/>
          <p:nvPr/>
        </p:nvSpPr>
        <p:spPr>
          <a:xfrm>
            <a:off x="4376714" y="858188"/>
            <a:ext cx="3849696" cy="3588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Clr>
                <a:srgbClr val="000000"/>
              </a:buClr>
              <a:buSzPct val="100000"/>
              <a:buFont typeface="Arial"/>
              <a:buChar char="•"/>
              <a:defRPr sz="2000">
                <a:latin typeface="Times New Roman"/>
                <a:ea typeface="Times New Roman"/>
                <a:cs typeface="Times New Roman"/>
                <a:sym typeface="Times New Roman"/>
              </a:defRPr>
            </a:pPr>
            <a:r>
              <a:t>Provide an input video from the CCTV, passed forward as frames using CV2.</a:t>
            </a:r>
          </a:p>
          <a:p>
            <a:pPr marL="342900" indent="-342900">
              <a:buClr>
                <a:srgbClr val="000000"/>
              </a:buClr>
              <a:buSzPct val="100000"/>
              <a:buFont typeface="Arial"/>
              <a:buChar char="•"/>
              <a:defRPr sz="2000">
                <a:latin typeface="Times New Roman"/>
                <a:ea typeface="Times New Roman"/>
                <a:cs typeface="Times New Roman"/>
                <a:sym typeface="Times New Roman"/>
              </a:defRPr>
            </a:pPr>
            <a:endParaRPr/>
          </a:p>
          <a:p>
            <a:pPr marL="342900" indent="-342900">
              <a:buClr>
                <a:srgbClr val="000000"/>
              </a:buClr>
              <a:buSzPct val="100000"/>
              <a:buFont typeface="Arial"/>
              <a:buChar char="•"/>
              <a:defRPr sz="2000">
                <a:latin typeface="Times New Roman"/>
                <a:ea typeface="Times New Roman"/>
                <a:cs typeface="Times New Roman"/>
                <a:sym typeface="Times New Roman"/>
              </a:defRPr>
            </a:pPr>
            <a:r>
              <a:t>Faster R-CNN(YOLO) applies crop &amp; warp on the frames to detect ROI, detects and names the object.</a:t>
            </a:r>
          </a:p>
          <a:p>
            <a:pPr marL="342900" indent="-342900">
              <a:buClr>
                <a:srgbClr val="000000"/>
              </a:buClr>
              <a:buSzPct val="100000"/>
              <a:buFont typeface="Arial"/>
              <a:buChar char="•"/>
              <a:defRPr sz="2000">
                <a:latin typeface="Times New Roman"/>
                <a:ea typeface="Times New Roman"/>
                <a:cs typeface="Times New Roman"/>
                <a:sym typeface="Times New Roman"/>
              </a:defRPr>
            </a:pPr>
            <a:endParaRPr/>
          </a:p>
          <a:p>
            <a:pPr marL="342900" indent="-342900">
              <a:buClr>
                <a:srgbClr val="000000"/>
              </a:buClr>
              <a:buSzPct val="100000"/>
              <a:buFont typeface="Arial"/>
              <a:buChar char="•"/>
              <a:defRPr sz="2000">
                <a:latin typeface="Times New Roman"/>
                <a:ea typeface="Times New Roman"/>
                <a:cs typeface="Times New Roman"/>
                <a:sym typeface="Times New Roman"/>
              </a:defRPr>
            </a:pPr>
            <a:r>
              <a:t>CADA – detects accident state.</a:t>
            </a:r>
          </a:p>
          <a:p>
            <a:pPr>
              <a:defRPr sz="2000">
                <a:latin typeface="Times New Roman"/>
                <a:ea typeface="Times New Roman"/>
                <a:cs typeface="Times New Roman"/>
                <a:sym typeface="Times New Roman"/>
              </a:defRPr>
            </a:pPr>
            <a:r>
              <a:t>     (Crash/WWD/Person)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56" name="Google Shape;2044;p60"/>
          <p:cNvSpPr txBox="1">
            <a:spLocks noGrp="1"/>
          </p:cNvSpPr>
          <p:nvPr>
            <p:ph type="title"/>
          </p:nvPr>
        </p:nvSpPr>
        <p:spPr>
          <a:xfrm>
            <a:off x="660502" y="388925"/>
            <a:ext cx="8100002" cy="572702"/>
          </a:xfrm>
          <a:prstGeom prst="rect">
            <a:avLst/>
          </a:prstGeom>
        </p:spPr>
        <p:txBody>
          <a:bodyPr/>
          <a:lstStyle>
            <a:lvl1pPr defTabSz="768095">
              <a:defRPr sz="2520"/>
            </a:lvl1pPr>
          </a:lstStyle>
          <a:p>
            <a:r>
              <a:t>Dataset Used </a:t>
            </a:r>
          </a:p>
        </p:txBody>
      </p:sp>
      <p:sp>
        <p:nvSpPr>
          <p:cNvPr id="257" name="TextBox 1"/>
          <p:cNvSpPr txBox="1"/>
          <p:nvPr/>
        </p:nvSpPr>
        <p:spPr>
          <a:xfrm>
            <a:off x="1449218" y="1357848"/>
            <a:ext cx="6663778" cy="3293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a:latin typeface="Times New Roman"/>
                <a:ea typeface="Times New Roman"/>
                <a:cs typeface="Times New Roman"/>
                <a:sym typeface="Times New Roman"/>
              </a:defRPr>
            </a:pPr>
            <a:r>
              <a:t>For developing effective accident detection system, collection of data set from CCTV surveillance videos is necessary.</a:t>
            </a:r>
          </a:p>
          <a:p>
            <a:pPr>
              <a:defRPr sz="2000">
                <a:latin typeface="Times New Roman"/>
                <a:ea typeface="Times New Roman"/>
                <a:cs typeface="Times New Roman"/>
                <a:sym typeface="Times New Roman"/>
              </a:defRPr>
            </a:pPr>
            <a:endParaRPr/>
          </a:p>
          <a:p>
            <a:pPr>
              <a:defRPr sz="2000">
                <a:latin typeface="Times New Roman"/>
                <a:ea typeface="Times New Roman"/>
                <a:cs typeface="Times New Roman"/>
                <a:sym typeface="Times New Roman"/>
              </a:defRPr>
            </a:pPr>
            <a:r>
              <a:t>Data set must include videos of accident cases for various conditions. Further, availability of public data set is also necessary so that other researchers can compare their results.</a:t>
            </a:r>
          </a:p>
          <a:p>
            <a:pPr>
              <a:defRPr sz="2000">
                <a:latin typeface="Times New Roman"/>
                <a:ea typeface="Times New Roman"/>
                <a:cs typeface="Times New Roman"/>
                <a:sym typeface="Times New Roman"/>
              </a:defRPr>
            </a:pPr>
            <a:endParaRPr/>
          </a:p>
          <a:p>
            <a:pPr>
              <a:defRPr sz="2000">
                <a:latin typeface="Times New Roman"/>
                <a:ea typeface="Times New Roman"/>
                <a:cs typeface="Times New Roman"/>
                <a:sym typeface="Times New Roman"/>
              </a:defRPr>
            </a:pPr>
            <a:r>
              <a:t>Furthermore, many of the methods are tested only on videos of  highway traffic or only on a particular type of cases. </a:t>
            </a:r>
          </a:p>
          <a:p>
            <a:pPr>
              <a:defRPr sz="2000">
                <a:latin typeface="Times New Roman"/>
                <a:ea typeface="Times New Roman"/>
                <a:cs typeface="Times New Roman"/>
                <a:sym typeface="Times New Roman"/>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59" name="Google Shape;975;p54"/>
          <p:cNvSpPr txBox="1">
            <a:spLocks noGrp="1"/>
          </p:cNvSpPr>
          <p:nvPr>
            <p:ph type="title"/>
          </p:nvPr>
        </p:nvSpPr>
        <p:spPr>
          <a:xfrm>
            <a:off x="285392" y="391866"/>
            <a:ext cx="5590783" cy="3160985"/>
          </a:xfrm>
          <a:prstGeom prst="rect">
            <a:avLst/>
          </a:prstGeom>
        </p:spPr>
        <p:txBody>
          <a:bodyPr/>
          <a:lstStyle>
            <a:lvl1pPr>
              <a:defRPr sz="4800"/>
            </a:lvl1pPr>
          </a:lstStyle>
          <a:p>
            <a:r>
              <a:t>Code Implementation</a:t>
            </a:r>
          </a:p>
        </p:txBody>
      </p:sp>
      <p:sp>
        <p:nvSpPr>
          <p:cNvPr id="260" name="Google Shape;1089;p54"/>
          <p:cNvSpPr/>
          <p:nvPr/>
        </p:nvSpPr>
        <p:spPr>
          <a:xfrm>
            <a:off x="7085869" y="2527308"/>
            <a:ext cx="619634" cy="839584"/>
          </a:xfrm>
          <a:custGeom>
            <a:avLst/>
            <a:gdLst/>
            <a:ahLst/>
            <a:cxnLst>
              <a:cxn ang="0">
                <a:pos x="wd2" y="hd2"/>
              </a:cxn>
              <a:cxn ang="5400000">
                <a:pos x="wd2" y="hd2"/>
              </a:cxn>
              <a:cxn ang="10800000">
                <a:pos x="wd2" y="hd2"/>
              </a:cxn>
              <a:cxn ang="16200000">
                <a:pos x="wd2" y="hd2"/>
              </a:cxn>
            </a:cxnLst>
            <a:rect l="0" t="0" r="r" b="b"/>
            <a:pathLst>
              <a:path w="21600" h="21600" extrusionOk="0">
                <a:moveTo>
                  <a:pt x="4950" y="0"/>
                </a:moveTo>
                <a:cubicBezTo>
                  <a:pt x="1846" y="11"/>
                  <a:pt x="0" y="1957"/>
                  <a:pt x="0" y="5210"/>
                </a:cubicBezTo>
                <a:cubicBezTo>
                  <a:pt x="0" y="7871"/>
                  <a:pt x="1256" y="10867"/>
                  <a:pt x="3284" y="13573"/>
                </a:cubicBezTo>
                <a:cubicBezTo>
                  <a:pt x="5479" y="16490"/>
                  <a:pt x="8582" y="19073"/>
                  <a:pt x="11943" y="20504"/>
                </a:cubicBezTo>
                <a:cubicBezTo>
                  <a:pt x="13623" y="21220"/>
                  <a:pt x="15258" y="21600"/>
                  <a:pt x="16651" y="21600"/>
                </a:cubicBezTo>
                <a:cubicBezTo>
                  <a:pt x="18089" y="21600"/>
                  <a:pt x="19239" y="21209"/>
                  <a:pt x="20087" y="20426"/>
                </a:cubicBezTo>
                <a:cubicBezTo>
                  <a:pt x="21070" y="19520"/>
                  <a:pt x="21600" y="18123"/>
                  <a:pt x="21600" y="16390"/>
                </a:cubicBezTo>
                <a:cubicBezTo>
                  <a:pt x="21585" y="15115"/>
                  <a:pt x="21328" y="13841"/>
                  <a:pt x="20859" y="12611"/>
                </a:cubicBezTo>
                <a:cubicBezTo>
                  <a:pt x="20662" y="12119"/>
                  <a:pt x="20465" y="11638"/>
                  <a:pt x="20223" y="11147"/>
                </a:cubicBezTo>
                <a:cubicBezTo>
                  <a:pt x="19799" y="10275"/>
                  <a:pt x="19284" y="9436"/>
                  <a:pt x="18709" y="8620"/>
                </a:cubicBezTo>
                <a:cubicBezTo>
                  <a:pt x="18588" y="8452"/>
                  <a:pt x="18467" y="8284"/>
                  <a:pt x="18346" y="8117"/>
                </a:cubicBezTo>
                <a:cubicBezTo>
                  <a:pt x="18134" y="7837"/>
                  <a:pt x="17922" y="7558"/>
                  <a:pt x="17710" y="7289"/>
                </a:cubicBezTo>
                <a:cubicBezTo>
                  <a:pt x="16953" y="6373"/>
                  <a:pt x="16121" y="5501"/>
                  <a:pt x="15197" y="4673"/>
                </a:cubicBezTo>
                <a:cubicBezTo>
                  <a:pt x="15182" y="4673"/>
                  <a:pt x="15182" y="4662"/>
                  <a:pt x="15167" y="4651"/>
                </a:cubicBezTo>
                <a:cubicBezTo>
                  <a:pt x="14561" y="4125"/>
                  <a:pt x="13926" y="3611"/>
                  <a:pt x="13260" y="3142"/>
                </a:cubicBezTo>
                <a:cubicBezTo>
                  <a:pt x="12791" y="2806"/>
                  <a:pt x="12306" y="2493"/>
                  <a:pt x="11806" y="2191"/>
                </a:cubicBezTo>
                <a:cubicBezTo>
                  <a:pt x="11595" y="2069"/>
                  <a:pt x="11383" y="1957"/>
                  <a:pt x="11171" y="1845"/>
                </a:cubicBezTo>
                <a:cubicBezTo>
                  <a:pt x="10929" y="1700"/>
                  <a:pt x="10672" y="1577"/>
                  <a:pt x="10414" y="1443"/>
                </a:cubicBezTo>
                <a:cubicBezTo>
                  <a:pt x="10157" y="1320"/>
                  <a:pt x="9899" y="1208"/>
                  <a:pt x="9657" y="1096"/>
                </a:cubicBezTo>
                <a:cubicBezTo>
                  <a:pt x="7962" y="380"/>
                  <a:pt x="6342" y="11"/>
                  <a:pt x="4950" y="0"/>
                </a:cubicBezTo>
                <a:close/>
              </a:path>
            </a:pathLst>
          </a:custGeom>
          <a:solidFill>
            <a:schemeClr val="accent1"/>
          </a:solidFill>
          <a:ln w="12700">
            <a:miter lim="400000"/>
          </a:ln>
        </p:spPr>
        <p:txBody>
          <a:bodyPr lIns="45719" rIns="45719" anchor="ctr"/>
          <a:lstStyle/>
          <a:p>
            <a:endParaRPr/>
          </a:p>
        </p:txBody>
      </p:sp>
      <p:pic>
        <p:nvPicPr>
          <p:cNvPr id="261" name="Picture 2" descr="Picture 2"/>
          <p:cNvPicPr>
            <a:picLocks noChangeAspect="1"/>
          </p:cNvPicPr>
          <p:nvPr/>
        </p:nvPicPr>
        <p:blipFill>
          <a:blip r:embed="rId2">
            <a:extLst/>
          </a:blip>
          <a:stretch>
            <a:fillRect/>
          </a:stretch>
        </p:blipFill>
        <p:spPr>
          <a:xfrm>
            <a:off x="5471245" y="2077490"/>
            <a:ext cx="2950721" cy="295072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63" name="Google Shape;2044;p60"/>
          <p:cNvSpPr txBox="1">
            <a:spLocks noGrp="1"/>
          </p:cNvSpPr>
          <p:nvPr>
            <p:ph type="title"/>
          </p:nvPr>
        </p:nvSpPr>
        <p:spPr>
          <a:xfrm>
            <a:off x="823534" y="-118889"/>
            <a:ext cx="8100002" cy="572702"/>
          </a:xfrm>
          <a:prstGeom prst="rect">
            <a:avLst/>
          </a:prstGeom>
        </p:spPr>
        <p:txBody>
          <a:bodyPr/>
          <a:lstStyle>
            <a:lvl1pPr defTabSz="768095">
              <a:defRPr sz="2520"/>
            </a:lvl1pPr>
          </a:lstStyle>
          <a:p>
            <a:r>
              <a:t>Code</a:t>
            </a:r>
          </a:p>
        </p:txBody>
      </p:sp>
      <p:pic>
        <p:nvPicPr>
          <p:cNvPr id="264" name="Picture 5" descr="Picture 5"/>
          <p:cNvPicPr>
            <a:picLocks noChangeAspect="1"/>
          </p:cNvPicPr>
          <p:nvPr/>
        </p:nvPicPr>
        <p:blipFill>
          <a:blip r:embed="rId2">
            <a:extLst/>
          </a:blip>
          <a:stretch>
            <a:fillRect/>
          </a:stretch>
        </p:blipFill>
        <p:spPr>
          <a:xfrm>
            <a:off x="823535" y="1127052"/>
            <a:ext cx="7428615" cy="3924301"/>
          </a:xfrm>
          <a:prstGeom prst="rect">
            <a:avLst/>
          </a:prstGeom>
          <a:ln w="12700">
            <a:miter lim="400000"/>
          </a:ln>
        </p:spPr>
      </p:pic>
      <p:sp>
        <p:nvSpPr>
          <p:cNvPr id="265" name="TextBox 7"/>
          <p:cNvSpPr txBox="1"/>
          <p:nvPr/>
        </p:nvSpPr>
        <p:spPr>
          <a:xfrm>
            <a:off x="1831990" y="453811"/>
            <a:ext cx="2885677" cy="617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800" b="1"/>
            </a:pPr>
            <a:r>
              <a:t>Libraries used </a:t>
            </a:r>
          </a:p>
          <a:p>
            <a:pPr>
              <a:defRPr sz="1800" b="1"/>
            </a:pPr>
            <a:r>
              <a:t>Output folder path</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03" name="Google Shape;832;p45"/>
          <p:cNvSpPr txBox="1">
            <a:spLocks noGrp="1"/>
          </p:cNvSpPr>
          <p:nvPr>
            <p:ph type="title"/>
          </p:nvPr>
        </p:nvSpPr>
        <p:spPr>
          <a:xfrm>
            <a:off x="521999" y="319906"/>
            <a:ext cx="8100002" cy="572701"/>
          </a:xfrm>
          <a:prstGeom prst="rect">
            <a:avLst/>
          </a:prstGeom>
        </p:spPr>
        <p:txBody>
          <a:bodyPr/>
          <a:lstStyle>
            <a:lvl1pPr defTabSz="722376">
              <a:defRPr sz="2528"/>
            </a:lvl1pPr>
          </a:lstStyle>
          <a:p>
            <a:r>
              <a:t>ABSTRACT</a:t>
            </a:r>
          </a:p>
        </p:txBody>
      </p:sp>
      <p:sp>
        <p:nvSpPr>
          <p:cNvPr id="204" name="TextBox 9"/>
          <p:cNvSpPr txBox="1"/>
          <p:nvPr/>
        </p:nvSpPr>
        <p:spPr>
          <a:xfrm>
            <a:off x="482017" y="1274717"/>
            <a:ext cx="8179966" cy="283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just" defTabSz="457200">
              <a:spcBef>
                <a:spcPts val="1200"/>
              </a:spcBef>
              <a:defRPr sz="1700">
                <a:latin typeface="Times New Roman"/>
                <a:ea typeface="Times New Roman"/>
                <a:cs typeface="Times New Roman"/>
                <a:sym typeface="Times New Roman"/>
              </a:defRPr>
            </a:pPr>
            <a:r>
              <a:t>The project focuses on Object Detection and Tracking System (ODTS) in combination with a well-known deep learning network - Faster Regional Convolution Neural Network (Faster R-CNN), for Object Detection and Conventional Object Tracking algorithm will be introduced and applied for automatic detection and monitoring of unexpected events on CCTVs in tunnels, which are likely to be (1) Wrong- Way Driving (WWD), (2) Stop, (3) Person out of vehicle in tunnel (4) Fire. </a:t>
            </a:r>
          </a:p>
          <a:p>
            <a:pPr algn="just" defTabSz="457200">
              <a:spcBef>
                <a:spcPts val="1200"/>
              </a:spcBef>
              <a:defRPr sz="1700">
                <a:latin typeface="Times New Roman"/>
                <a:ea typeface="Times New Roman"/>
                <a:cs typeface="Times New Roman"/>
                <a:sym typeface="Times New Roman"/>
              </a:defRPr>
            </a:pPr>
            <a:endParaRPr>
              <a:latin typeface="Times Roman"/>
              <a:ea typeface="Times Roman"/>
              <a:cs typeface="Times Roman"/>
              <a:sym typeface="Times Roman"/>
            </a:endParaRPr>
          </a:p>
          <a:p>
            <a:pPr algn="just" defTabSz="457200">
              <a:spcBef>
                <a:spcPts val="1200"/>
              </a:spcBef>
              <a:defRPr sz="1700">
                <a:latin typeface="Times New Roman"/>
                <a:ea typeface="Times New Roman"/>
                <a:cs typeface="Times New Roman"/>
                <a:sym typeface="Times New Roman"/>
              </a:defRPr>
            </a:pPr>
            <a:endParaRPr>
              <a:latin typeface="Times Roman"/>
              <a:ea typeface="Times Roman"/>
              <a:cs typeface="Times Roman"/>
              <a:sym typeface="Times Roman"/>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pic>
        <p:nvPicPr>
          <p:cNvPr id="267" name="Picture 2" descr="Picture 2"/>
          <p:cNvPicPr>
            <a:picLocks noChangeAspect="1"/>
          </p:cNvPicPr>
          <p:nvPr/>
        </p:nvPicPr>
        <p:blipFill>
          <a:blip r:embed="rId2">
            <a:extLst/>
          </a:blip>
          <a:stretch>
            <a:fillRect/>
          </a:stretch>
        </p:blipFill>
        <p:spPr>
          <a:xfrm>
            <a:off x="411126" y="212650"/>
            <a:ext cx="3924181" cy="4763387"/>
          </a:xfrm>
          <a:prstGeom prst="rect">
            <a:avLst/>
          </a:prstGeom>
          <a:ln w="12700">
            <a:miter lim="400000"/>
          </a:ln>
        </p:spPr>
      </p:pic>
      <p:pic>
        <p:nvPicPr>
          <p:cNvPr id="268" name="Picture 8" descr="Picture 8"/>
          <p:cNvPicPr>
            <a:picLocks noChangeAspect="1"/>
          </p:cNvPicPr>
          <p:nvPr/>
        </p:nvPicPr>
        <p:blipFill>
          <a:blip r:embed="rId3">
            <a:extLst/>
          </a:blip>
          <a:stretch>
            <a:fillRect/>
          </a:stretch>
        </p:blipFill>
        <p:spPr>
          <a:xfrm>
            <a:off x="4486940" y="212650"/>
            <a:ext cx="4009240" cy="478078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pic>
        <p:nvPicPr>
          <p:cNvPr id="270" name="Picture 2" descr="Picture 2"/>
          <p:cNvPicPr>
            <a:picLocks noChangeAspect="1"/>
          </p:cNvPicPr>
          <p:nvPr/>
        </p:nvPicPr>
        <p:blipFill>
          <a:blip r:embed="rId2">
            <a:extLst/>
          </a:blip>
          <a:stretch>
            <a:fillRect/>
          </a:stretch>
        </p:blipFill>
        <p:spPr>
          <a:xfrm>
            <a:off x="365050" y="340241"/>
            <a:ext cx="8413900" cy="460035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72" name="Google Shape;2044;p60"/>
          <p:cNvSpPr txBox="1">
            <a:spLocks noGrp="1"/>
          </p:cNvSpPr>
          <p:nvPr>
            <p:ph type="title"/>
          </p:nvPr>
        </p:nvSpPr>
        <p:spPr>
          <a:xfrm>
            <a:off x="703032" y="-1"/>
            <a:ext cx="8100002" cy="572702"/>
          </a:xfrm>
          <a:prstGeom prst="rect">
            <a:avLst/>
          </a:prstGeom>
        </p:spPr>
        <p:txBody>
          <a:bodyPr/>
          <a:lstStyle>
            <a:lvl1pPr defTabSz="768095">
              <a:defRPr sz="2520"/>
            </a:lvl1pPr>
          </a:lstStyle>
          <a:p>
            <a:r>
              <a:t>Test Cases</a:t>
            </a:r>
          </a:p>
        </p:txBody>
      </p:sp>
      <p:pic>
        <p:nvPicPr>
          <p:cNvPr id="273" name="Picture 1" descr="Picture 1"/>
          <p:cNvPicPr>
            <a:picLocks noChangeAspect="1"/>
          </p:cNvPicPr>
          <p:nvPr/>
        </p:nvPicPr>
        <p:blipFill>
          <a:blip r:embed="rId2">
            <a:extLst/>
          </a:blip>
          <a:stretch>
            <a:fillRect/>
          </a:stretch>
        </p:blipFill>
        <p:spPr>
          <a:xfrm>
            <a:off x="1190846" y="720620"/>
            <a:ext cx="7096616" cy="442288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75" name="Google Shape;975;p54"/>
          <p:cNvSpPr txBox="1">
            <a:spLocks noGrp="1"/>
          </p:cNvSpPr>
          <p:nvPr>
            <p:ph type="title"/>
          </p:nvPr>
        </p:nvSpPr>
        <p:spPr>
          <a:xfrm>
            <a:off x="33640" y="780603"/>
            <a:ext cx="5590783" cy="3160985"/>
          </a:xfrm>
          <a:prstGeom prst="rect">
            <a:avLst/>
          </a:prstGeom>
        </p:spPr>
        <p:txBody>
          <a:bodyPr/>
          <a:lstStyle>
            <a:lvl1pPr>
              <a:defRPr sz="7200"/>
            </a:lvl1pPr>
          </a:lstStyle>
          <a:p>
            <a:r>
              <a:t>Outputs</a:t>
            </a:r>
          </a:p>
        </p:txBody>
      </p:sp>
      <p:sp>
        <p:nvSpPr>
          <p:cNvPr id="276" name="Google Shape;976;p54"/>
          <p:cNvSpPr/>
          <p:nvPr/>
        </p:nvSpPr>
        <p:spPr>
          <a:xfrm>
            <a:off x="7183000" y="3552850"/>
            <a:ext cx="428701" cy="428701"/>
          </a:xfrm>
          <a:prstGeom prst="ellipse">
            <a:avLst/>
          </a:prstGeom>
          <a:ln>
            <a:solidFill>
              <a:srgbClr val="FF0000"/>
            </a:solidFill>
          </a:ln>
        </p:spPr>
        <p:txBody>
          <a:bodyPr lIns="45719" rIns="45719" anchor="ctr"/>
          <a:lstStyle/>
          <a:p>
            <a:endParaRPr/>
          </a:p>
        </p:txBody>
      </p:sp>
      <p:grpSp>
        <p:nvGrpSpPr>
          <p:cNvPr id="388" name="Google Shape;977;p54"/>
          <p:cNvGrpSpPr/>
          <p:nvPr/>
        </p:nvGrpSpPr>
        <p:grpSpPr>
          <a:xfrm>
            <a:off x="5863955" y="2207261"/>
            <a:ext cx="2469447" cy="2519806"/>
            <a:chOff x="13" y="0"/>
            <a:chExt cx="2469445" cy="2519804"/>
          </a:xfrm>
        </p:grpSpPr>
        <p:sp>
          <p:nvSpPr>
            <p:cNvPr id="277" name="Google Shape;978;p54"/>
            <p:cNvSpPr/>
            <p:nvPr/>
          </p:nvSpPr>
          <p:spPr>
            <a:xfrm>
              <a:off x="13" y="1093137"/>
              <a:ext cx="2469446" cy="1426668"/>
            </a:xfrm>
            <a:prstGeom prst="ellipse">
              <a:avLst/>
            </a:prstGeom>
            <a:solidFill>
              <a:srgbClr val="F5F5F5"/>
            </a:solidFill>
            <a:ln w="12700" cap="flat">
              <a:noFill/>
              <a:miter lim="400000"/>
            </a:ln>
            <a:effectLst/>
          </p:spPr>
          <p:txBody>
            <a:bodyPr wrap="square" lIns="45719" tIns="45719" rIns="45719" bIns="45719" numCol="1" anchor="ctr">
              <a:noAutofit/>
            </a:bodyPr>
            <a:lstStyle/>
            <a:p>
              <a:endParaRPr/>
            </a:p>
          </p:txBody>
        </p:sp>
        <p:sp>
          <p:nvSpPr>
            <p:cNvPr id="278" name="Google Shape;979;p54"/>
            <p:cNvSpPr/>
            <p:nvPr/>
          </p:nvSpPr>
          <p:spPr>
            <a:xfrm>
              <a:off x="130279" y="1767141"/>
              <a:ext cx="765547" cy="442818"/>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4839" y="0"/>
                    <a:pt x="0" y="4833"/>
                    <a:pt x="0" y="10810"/>
                  </a:cubicBezTo>
                  <a:cubicBezTo>
                    <a:pt x="0" y="16767"/>
                    <a:pt x="4839" y="21600"/>
                    <a:pt x="10806" y="21600"/>
                  </a:cubicBezTo>
                  <a:cubicBezTo>
                    <a:pt x="16773" y="21600"/>
                    <a:pt x="21600" y="16767"/>
                    <a:pt x="21600" y="10810"/>
                  </a:cubicBezTo>
                  <a:cubicBezTo>
                    <a:pt x="21600" y="4833"/>
                    <a:pt x="16773" y="0"/>
                    <a:pt x="10806"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279" name="Google Shape;980;p54"/>
            <p:cNvSpPr/>
            <p:nvPr/>
          </p:nvSpPr>
          <p:spPr>
            <a:xfrm>
              <a:off x="1151580" y="1284342"/>
              <a:ext cx="838054" cy="866512"/>
            </a:xfrm>
            <a:custGeom>
              <a:avLst/>
              <a:gdLst/>
              <a:ahLst/>
              <a:cxnLst>
                <a:cxn ang="0">
                  <a:pos x="wd2" y="hd2"/>
                </a:cxn>
                <a:cxn ang="5400000">
                  <a:pos x="wd2" y="hd2"/>
                </a:cxn>
                <a:cxn ang="10800000">
                  <a:pos x="wd2" y="hd2"/>
                </a:cxn>
                <a:cxn ang="16200000">
                  <a:pos x="wd2" y="hd2"/>
                </a:cxn>
              </a:cxnLst>
              <a:rect l="0" t="0" r="r" b="b"/>
              <a:pathLst>
                <a:path w="21600" h="21600" extrusionOk="0">
                  <a:moveTo>
                    <a:pt x="20459" y="0"/>
                  </a:moveTo>
                  <a:lnTo>
                    <a:pt x="0" y="11439"/>
                  </a:lnTo>
                  <a:lnTo>
                    <a:pt x="0" y="20961"/>
                  </a:lnTo>
                  <a:lnTo>
                    <a:pt x="1141" y="21600"/>
                  </a:lnTo>
                  <a:lnTo>
                    <a:pt x="21600" y="10161"/>
                  </a:lnTo>
                  <a:lnTo>
                    <a:pt x="21600" y="639"/>
                  </a:lnTo>
                  <a:lnTo>
                    <a:pt x="2045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280" name="Google Shape;981;p54"/>
            <p:cNvSpPr/>
            <p:nvPr/>
          </p:nvSpPr>
          <p:spPr>
            <a:xfrm>
              <a:off x="1151580" y="1284342"/>
              <a:ext cx="838054" cy="866512"/>
            </a:xfrm>
            <a:custGeom>
              <a:avLst/>
              <a:gdLst/>
              <a:ahLst/>
              <a:cxnLst>
                <a:cxn ang="0">
                  <a:pos x="wd2" y="hd2"/>
                </a:cxn>
                <a:cxn ang="5400000">
                  <a:pos x="wd2" y="hd2"/>
                </a:cxn>
                <a:cxn ang="10800000">
                  <a:pos x="wd2" y="hd2"/>
                </a:cxn>
                <a:cxn ang="16200000">
                  <a:pos x="wd2" y="hd2"/>
                </a:cxn>
              </a:cxnLst>
              <a:rect l="0" t="0" r="r" b="b"/>
              <a:pathLst>
                <a:path w="21600" h="21600" extrusionOk="0">
                  <a:moveTo>
                    <a:pt x="20459" y="0"/>
                  </a:moveTo>
                  <a:lnTo>
                    <a:pt x="0" y="11439"/>
                  </a:lnTo>
                  <a:lnTo>
                    <a:pt x="0" y="20961"/>
                  </a:lnTo>
                  <a:lnTo>
                    <a:pt x="1141" y="21600"/>
                  </a:lnTo>
                  <a:lnTo>
                    <a:pt x="21600" y="10161"/>
                  </a:lnTo>
                  <a:lnTo>
                    <a:pt x="21600" y="639"/>
                  </a:lnTo>
                  <a:lnTo>
                    <a:pt x="20459"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1" name="Google Shape;982;p54"/>
            <p:cNvSpPr/>
            <p:nvPr/>
          </p:nvSpPr>
          <p:spPr>
            <a:xfrm>
              <a:off x="1195865" y="1309980"/>
              <a:ext cx="793769" cy="8408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777"/>
                  </a:lnTo>
                  <a:lnTo>
                    <a:pt x="0" y="21600"/>
                  </a:lnTo>
                  <a:lnTo>
                    <a:pt x="21600" y="9812"/>
                  </a:lnTo>
                  <a:lnTo>
                    <a:pt x="21600" y="0"/>
                  </a:lnTo>
                  <a:close/>
                </a:path>
              </a:pathLst>
            </a:custGeom>
            <a:solidFill>
              <a:schemeClr val="accent1"/>
            </a:solidFill>
            <a:ln w="9525" cap="flat">
              <a:solidFill>
                <a:schemeClr val="accent1"/>
              </a:solidFill>
              <a:prstDash val="solid"/>
              <a:round/>
            </a:ln>
            <a:effectLst/>
          </p:spPr>
          <p:txBody>
            <a:bodyPr wrap="square" lIns="45719" tIns="45719" rIns="45719" bIns="45719" numCol="1" anchor="ctr">
              <a:noAutofit/>
            </a:bodyPr>
            <a:lstStyle/>
            <a:p>
              <a:endParaRPr/>
            </a:p>
          </p:txBody>
        </p:sp>
        <p:sp>
          <p:nvSpPr>
            <p:cNvPr id="282" name="Google Shape;983;p54"/>
            <p:cNvSpPr/>
            <p:nvPr/>
          </p:nvSpPr>
          <p:spPr>
            <a:xfrm>
              <a:off x="1305312" y="1200041"/>
              <a:ext cx="331301" cy="453683"/>
            </a:xfrm>
            <a:custGeom>
              <a:avLst/>
              <a:gdLst/>
              <a:ahLst/>
              <a:cxnLst>
                <a:cxn ang="0">
                  <a:pos x="wd2" y="hd2"/>
                </a:cxn>
                <a:cxn ang="5400000">
                  <a:pos x="wd2" y="hd2"/>
                </a:cxn>
                <a:cxn ang="10800000">
                  <a:pos x="wd2" y="hd2"/>
                </a:cxn>
                <a:cxn ang="16200000">
                  <a:pos x="wd2" y="hd2"/>
                </a:cxn>
              </a:cxnLst>
              <a:rect l="0" t="0" r="r" b="b"/>
              <a:pathLst>
                <a:path w="19096" h="21600" extrusionOk="0">
                  <a:moveTo>
                    <a:pt x="8158" y="0"/>
                  </a:moveTo>
                  <a:cubicBezTo>
                    <a:pt x="224" y="5917"/>
                    <a:pt x="-2504" y="13386"/>
                    <a:pt x="2577" y="20400"/>
                  </a:cubicBezTo>
                  <a:lnTo>
                    <a:pt x="5130" y="21600"/>
                  </a:lnTo>
                  <a:lnTo>
                    <a:pt x="19096" y="14938"/>
                  </a:lnTo>
                  <a:lnTo>
                    <a:pt x="16568" y="13717"/>
                  </a:lnTo>
                  <a:cubicBezTo>
                    <a:pt x="15041" y="13655"/>
                    <a:pt x="13565" y="13366"/>
                    <a:pt x="12163" y="12848"/>
                  </a:cubicBezTo>
                  <a:cubicBezTo>
                    <a:pt x="11462" y="12414"/>
                    <a:pt x="10786" y="11917"/>
                    <a:pt x="10210" y="11379"/>
                  </a:cubicBezTo>
                  <a:cubicBezTo>
                    <a:pt x="6331" y="7759"/>
                    <a:pt x="10210" y="993"/>
                    <a:pt x="10210" y="993"/>
                  </a:cubicBezTo>
                  <a:lnTo>
                    <a:pt x="8158"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283" name="Google Shape;984;p54"/>
            <p:cNvSpPr/>
            <p:nvPr/>
          </p:nvSpPr>
          <p:spPr>
            <a:xfrm>
              <a:off x="1347113" y="1220898"/>
              <a:ext cx="289500" cy="432826"/>
            </a:xfrm>
            <a:custGeom>
              <a:avLst/>
              <a:gdLst/>
              <a:ahLst/>
              <a:cxnLst>
                <a:cxn ang="0">
                  <a:pos x="wd2" y="hd2"/>
                </a:cxn>
                <a:cxn ang="5400000">
                  <a:pos x="wd2" y="hd2"/>
                </a:cxn>
                <a:cxn ang="10800000">
                  <a:pos x="wd2" y="hd2"/>
                </a:cxn>
                <a:cxn ang="16200000">
                  <a:pos x="wd2" y="hd2"/>
                </a:cxn>
              </a:cxnLst>
              <a:rect l="0" t="0" r="r" b="b"/>
              <a:pathLst>
                <a:path w="18923" h="21600" extrusionOk="0">
                  <a:moveTo>
                    <a:pt x="8847" y="0"/>
                  </a:moveTo>
                  <a:cubicBezTo>
                    <a:pt x="-151" y="6181"/>
                    <a:pt x="-2677" y="14248"/>
                    <a:pt x="3085" y="21600"/>
                  </a:cubicBezTo>
                  <a:lnTo>
                    <a:pt x="18923" y="14617"/>
                  </a:lnTo>
                  <a:cubicBezTo>
                    <a:pt x="15062" y="14443"/>
                    <a:pt x="11430" y="13099"/>
                    <a:pt x="8847" y="10865"/>
                  </a:cubicBezTo>
                  <a:cubicBezTo>
                    <a:pt x="4448" y="7092"/>
                    <a:pt x="8847" y="1"/>
                    <a:pt x="8847" y="0"/>
                  </a:cubicBezTo>
                  <a:close/>
                </a:path>
              </a:pathLst>
            </a:custGeom>
            <a:solidFill>
              <a:schemeClr val="accent1"/>
            </a:solidFill>
            <a:ln w="9525" cap="flat">
              <a:solidFill>
                <a:schemeClr val="accent1"/>
              </a:solidFill>
              <a:prstDash val="solid"/>
              <a:round/>
            </a:ln>
            <a:effectLst/>
          </p:spPr>
          <p:txBody>
            <a:bodyPr wrap="square" lIns="45719" tIns="45719" rIns="45719" bIns="45719" numCol="1" anchor="ctr">
              <a:noAutofit/>
            </a:bodyPr>
            <a:lstStyle/>
            <a:p>
              <a:endParaRPr/>
            </a:p>
          </p:txBody>
        </p:sp>
        <p:sp>
          <p:nvSpPr>
            <p:cNvPr id="284" name="Google Shape;985;p54"/>
            <p:cNvSpPr/>
            <p:nvPr/>
          </p:nvSpPr>
          <p:spPr>
            <a:xfrm>
              <a:off x="1432523" y="1837619"/>
              <a:ext cx="55144" cy="120623"/>
            </a:xfrm>
            <a:custGeom>
              <a:avLst/>
              <a:gdLst/>
              <a:ahLst/>
              <a:cxnLst>
                <a:cxn ang="0">
                  <a:pos x="wd2" y="hd2"/>
                </a:cxn>
                <a:cxn ang="5400000">
                  <a:pos x="wd2" y="hd2"/>
                </a:cxn>
                <a:cxn ang="10800000">
                  <a:pos x="wd2" y="hd2"/>
                </a:cxn>
                <a:cxn ang="16200000">
                  <a:pos x="wd2" y="hd2"/>
                </a:cxn>
              </a:cxnLst>
              <a:rect l="0" t="0" r="r" b="b"/>
              <a:pathLst>
                <a:path w="21600" h="21600" extrusionOk="0">
                  <a:moveTo>
                    <a:pt x="12972" y="4547"/>
                  </a:moveTo>
                  <a:cubicBezTo>
                    <a:pt x="13181" y="4547"/>
                    <a:pt x="13395" y="4558"/>
                    <a:pt x="13610" y="4577"/>
                  </a:cubicBezTo>
                  <a:cubicBezTo>
                    <a:pt x="14288" y="4733"/>
                    <a:pt x="14629" y="5200"/>
                    <a:pt x="14629" y="5900"/>
                  </a:cubicBezTo>
                  <a:cubicBezTo>
                    <a:pt x="14798" y="6523"/>
                    <a:pt x="14456" y="7146"/>
                    <a:pt x="13610" y="7689"/>
                  </a:cubicBezTo>
                  <a:cubicBezTo>
                    <a:pt x="13100" y="8156"/>
                    <a:pt x="12248" y="8545"/>
                    <a:pt x="11228" y="8858"/>
                  </a:cubicBezTo>
                  <a:lnTo>
                    <a:pt x="6634" y="10024"/>
                  </a:lnTo>
                  <a:lnTo>
                    <a:pt x="6634" y="5977"/>
                  </a:lnTo>
                  <a:lnTo>
                    <a:pt x="11228" y="4810"/>
                  </a:lnTo>
                  <a:cubicBezTo>
                    <a:pt x="11738" y="4635"/>
                    <a:pt x="12345" y="4547"/>
                    <a:pt x="12972" y="4547"/>
                  </a:cubicBezTo>
                  <a:close/>
                  <a:moveTo>
                    <a:pt x="16531" y="0"/>
                  </a:moveTo>
                  <a:cubicBezTo>
                    <a:pt x="16231" y="0"/>
                    <a:pt x="15935" y="21"/>
                    <a:pt x="15649" y="63"/>
                  </a:cubicBezTo>
                  <a:cubicBezTo>
                    <a:pt x="14120" y="142"/>
                    <a:pt x="12585" y="376"/>
                    <a:pt x="11397" y="763"/>
                  </a:cubicBezTo>
                  <a:lnTo>
                    <a:pt x="1020" y="3488"/>
                  </a:lnTo>
                  <a:cubicBezTo>
                    <a:pt x="678" y="3644"/>
                    <a:pt x="510" y="3721"/>
                    <a:pt x="342" y="3877"/>
                  </a:cubicBezTo>
                  <a:cubicBezTo>
                    <a:pt x="0" y="4111"/>
                    <a:pt x="0" y="4264"/>
                    <a:pt x="0" y="4500"/>
                  </a:cubicBezTo>
                  <a:lnTo>
                    <a:pt x="0" y="21075"/>
                  </a:lnTo>
                  <a:cubicBezTo>
                    <a:pt x="0" y="21229"/>
                    <a:pt x="0" y="21385"/>
                    <a:pt x="342" y="21542"/>
                  </a:cubicBezTo>
                  <a:cubicBezTo>
                    <a:pt x="423" y="21579"/>
                    <a:pt x="510" y="21600"/>
                    <a:pt x="617" y="21600"/>
                  </a:cubicBezTo>
                  <a:cubicBezTo>
                    <a:pt x="724" y="21600"/>
                    <a:pt x="852" y="21579"/>
                    <a:pt x="1020" y="21542"/>
                  </a:cubicBezTo>
                  <a:lnTo>
                    <a:pt x="5782" y="20219"/>
                  </a:lnTo>
                  <a:cubicBezTo>
                    <a:pt x="6124" y="20140"/>
                    <a:pt x="6292" y="19986"/>
                    <a:pt x="6466" y="19829"/>
                  </a:cubicBezTo>
                  <a:cubicBezTo>
                    <a:pt x="6634" y="19673"/>
                    <a:pt x="6802" y="19517"/>
                    <a:pt x="6802" y="19283"/>
                  </a:cubicBezTo>
                  <a:lnTo>
                    <a:pt x="6802" y="14070"/>
                  </a:lnTo>
                  <a:lnTo>
                    <a:pt x="11397" y="12826"/>
                  </a:lnTo>
                  <a:cubicBezTo>
                    <a:pt x="14456" y="11970"/>
                    <a:pt x="17011" y="10801"/>
                    <a:pt x="18709" y="9324"/>
                  </a:cubicBezTo>
                  <a:cubicBezTo>
                    <a:pt x="19729" y="8622"/>
                    <a:pt x="20412" y="7768"/>
                    <a:pt x="20922" y="6912"/>
                  </a:cubicBezTo>
                  <a:cubicBezTo>
                    <a:pt x="21432" y="5977"/>
                    <a:pt x="21600" y="5044"/>
                    <a:pt x="21600" y="4111"/>
                  </a:cubicBezTo>
                  <a:cubicBezTo>
                    <a:pt x="21600" y="3254"/>
                    <a:pt x="21432" y="2475"/>
                    <a:pt x="20922" y="1698"/>
                  </a:cubicBezTo>
                  <a:cubicBezTo>
                    <a:pt x="20580" y="1152"/>
                    <a:pt x="19729" y="686"/>
                    <a:pt x="18709" y="296"/>
                  </a:cubicBezTo>
                  <a:cubicBezTo>
                    <a:pt x="18097" y="128"/>
                    <a:pt x="17307" y="0"/>
                    <a:pt x="1653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85" name="Google Shape;986;p54"/>
            <p:cNvSpPr/>
            <p:nvPr/>
          </p:nvSpPr>
          <p:spPr>
            <a:xfrm>
              <a:off x="1496178" y="1812880"/>
              <a:ext cx="48123" cy="107986"/>
            </a:xfrm>
            <a:custGeom>
              <a:avLst/>
              <a:gdLst/>
              <a:ahLst/>
              <a:cxnLst>
                <a:cxn ang="0">
                  <a:pos x="wd2" y="hd2"/>
                </a:cxn>
                <a:cxn ang="5400000">
                  <a:pos x="wd2" y="hd2"/>
                </a:cxn>
                <a:cxn ang="10800000">
                  <a:pos x="wd2" y="hd2"/>
                </a:cxn>
                <a:cxn ang="16200000">
                  <a:pos x="wd2" y="hd2"/>
                </a:cxn>
              </a:cxnLst>
              <a:rect l="0" t="0" r="r" b="b"/>
              <a:pathLst>
                <a:path w="21373" h="21600" extrusionOk="0">
                  <a:moveTo>
                    <a:pt x="6950" y="0"/>
                  </a:moveTo>
                  <a:cubicBezTo>
                    <a:pt x="6829" y="0"/>
                    <a:pt x="6730" y="21"/>
                    <a:pt x="6638" y="65"/>
                  </a:cubicBezTo>
                  <a:lnTo>
                    <a:pt x="1041" y="1543"/>
                  </a:lnTo>
                  <a:cubicBezTo>
                    <a:pt x="851" y="1629"/>
                    <a:pt x="463" y="1717"/>
                    <a:pt x="272" y="1978"/>
                  </a:cubicBezTo>
                  <a:cubicBezTo>
                    <a:pt x="82" y="2150"/>
                    <a:pt x="82" y="2324"/>
                    <a:pt x="82" y="2585"/>
                  </a:cubicBezTo>
                  <a:lnTo>
                    <a:pt x="82" y="21100"/>
                  </a:lnTo>
                  <a:cubicBezTo>
                    <a:pt x="-115" y="21274"/>
                    <a:pt x="82" y="21449"/>
                    <a:pt x="272" y="21535"/>
                  </a:cubicBezTo>
                  <a:cubicBezTo>
                    <a:pt x="371" y="21579"/>
                    <a:pt x="515" y="21600"/>
                    <a:pt x="660" y="21600"/>
                  </a:cubicBezTo>
                  <a:cubicBezTo>
                    <a:pt x="804" y="21600"/>
                    <a:pt x="949" y="21579"/>
                    <a:pt x="1041" y="21535"/>
                  </a:cubicBezTo>
                  <a:lnTo>
                    <a:pt x="20329" y="16581"/>
                  </a:lnTo>
                  <a:cubicBezTo>
                    <a:pt x="20519" y="16493"/>
                    <a:pt x="20907" y="16321"/>
                    <a:pt x="21098" y="16146"/>
                  </a:cubicBezTo>
                  <a:cubicBezTo>
                    <a:pt x="21294" y="15971"/>
                    <a:pt x="21294" y="15711"/>
                    <a:pt x="21294" y="15536"/>
                  </a:cubicBezTo>
                  <a:lnTo>
                    <a:pt x="21294" y="12495"/>
                  </a:lnTo>
                  <a:cubicBezTo>
                    <a:pt x="21485" y="12321"/>
                    <a:pt x="21294" y="12146"/>
                    <a:pt x="21098" y="11974"/>
                  </a:cubicBezTo>
                  <a:cubicBezTo>
                    <a:pt x="21005" y="11930"/>
                    <a:pt x="20861" y="11909"/>
                    <a:pt x="20716" y="11909"/>
                  </a:cubicBezTo>
                  <a:cubicBezTo>
                    <a:pt x="20572" y="11909"/>
                    <a:pt x="20427" y="11930"/>
                    <a:pt x="20329" y="11974"/>
                  </a:cubicBezTo>
                  <a:lnTo>
                    <a:pt x="7598" y="15276"/>
                  </a:lnTo>
                  <a:lnTo>
                    <a:pt x="7598" y="586"/>
                  </a:lnTo>
                  <a:cubicBezTo>
                    <a:pt x="7598" y="412"/>
                    <a:pt x="7598" y="240"/>
                    <a:pt x="7407" y="65"/>
                  </a:cubicBezTo>
                  <a:cubicBezTo>
                    <a:pt x="7216" y="21"/>
                    <a:pt x="7072" y="0"/>
                    <a:pt x="695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86" name="Google Shape;987;p54"/>
            <p:cNvSpPr/>
            <p:nvPr/>
          </p:nvSpPr>
          <p:spPr>
            <a:xfrm>
              <a:off x="1552376" y="1762464"/>
              <a:ext cx="49063" cy="126250"/>
            </a:xfrm>
            <a:custGeom>
              <a:avLst/>
              <a:gdLst/>
              <a:ahLst/>
              <a:cxnLst>
                <a:cxn ang="0">
                  <a:pos x="wd2" y="hd2"/>
                </a:cxn>
                <a:cxn ang="5400000">
                  <a:pos x="wd2" y="hd2"/>
                </a:cxn>
                <a:cxn ang="10800000">
                  <a:pos x="wd2" y="hd2"/>
                </a:cxn>
                <a:cxn ang="16200000">
                  <a:pos x="wd2" y="hd2"/>
                </a:cxn>
              </a:cxnLst>
              <a:rect l="0" t="0" r="r" b="b"/>
              <a:pathLst>
                <a:path w="21600" h="21600" extrusionOk="0">
                  <a:moveTo>
                    <a:pt x="20574" y="0"/>
                  </a:moveTo>
                  <a:cubicBezTo>
                    <a:pt x="20454" y="0"/>
                    <a:pt x="20356" y="20"/>
                    <a:pt x="20259" y="56"/>
                  </a:cubicBezTo>
                  <a:lnTo>
                    <a:pt x="1146" y="4369"/>
                  </a:lnTo>
                  <a:cubicBezTo>
                    <a:pt x="762" y="4442"/>
                    <a:pt x="378" y="4591"/>
                    <a:pt x="189" y="4741"/>
                  </a:cubicBezTo>
                  <a:cubicBezTo>
                    <a:pt x="0" y="4890"/>
                    <a:pt x="0" y="5113"/>
                    <a:pt x="0" y="5260"/>
                  </a:cubicBezTo>
                  <a:lnTo>
                    <a:pt x="0" y="21172"/>
                  </a:lnTo>
                  <a:cubicBezTo>
                    <a:pt x="0" y="21321"/>
                    <a:pt x="0" y="21395"/>
                    <a:pt x="189" y="21544"/>
                  </a:cubicBezTo>
                  <a:cubicBezTo>
                    <a:pt x="378" y="21580"/>
                    <a:pt x="522" y="21600"/>
                    <a:pt x="665" y="21600"/>
                  </a:cubicBezTo>
                  <a:cubicBezTo>
                    <a:pt x="808" y="21600"/>
                    <a:pt x="951" y="21580"/>
                    <a:pt x="1146" y="21544"/>
                  </a:cubicBezTo>
                  <a:lnTo>
                    <a:pt x="20454" y="17158"/>
                  </a:lnTo>
                  <a:cubicBezTo>
                    <a:pt x="20838" y="17082"/>
                    <a:pt x="21216" y="16933"/>
                    <a:pt x="21216" y="16786"/>
                  </a:cubicBezTo>
                  <a:cubicBezTo>
                    <a:pt x="21411" y="16636"/>
                    <a:pt x="21600" y="16413"/>
                    <a:pt x="21600" y="16264"/>
                  </a:cubicBezTo>
                  <a:lnTo>
                    <a:pt x="21600" y="13663"/>
                  </a:lnTo>
                  <a:cubicBezTo>
                    <a:pt x="21600" y="13514"/>
                    <a:pt x="21600" y="13364"/>
                    <a:pt x="21216" y="13217"/>
                  </a:cubicBezTo>
                  <a:cubicBezTo>
                    <a:pt x="21124" y="13179"/>
                    <a:pt x="20981" y="13161"/>
                    <a:pt x="20838" y="13161"/>
                  </a:cubicBezTo>
                  <a:cubicBezTo>
                    <a:pt x="20695" y="13161"/>
                    <a:pt x="20551" y="13179"/>
                    <a:pt x="20454" y="13217"/>
                  </a:cubicBezTo>
                  <a:lnTo>
                    <a:pt x="7645" y="16117"/>
                  </a:lnTo>
                  <a:lnTo>
                    <a:pt x="7645" y="13364"/>
                  </a:lnTo>
                  <a:lnTo>
                    <a:pt x="19308" y="10763"/>
                  </a:lnTo>
                  <a:cubicBezTo>
                    <a:pt x="19686" y="10614"/>
                    <a:pt x="19881" y="10540"/>
                    <a:pt x="20070" y="10391"/>
                  </a:cubicBezTo>
                  <a:cubicBezTo>
                    <a:pt x="20259" y="10168"/>
                    <a:pt x="20454" y="10019"/>
                    <a:pt x="20454" y="9796"/>
                  </a:cubicBezTo>
                  <a:lnTo>
                    <a:pt x="20454" y="7268"/>
                  </a:lnTo>
                  <a:cubicBezTo>
                    <a:pt x="20454" y="7119"/>
                    <a:pt x="20259" y="6972"/>
                    <a:pt x="20070" y="6823"/>
                  </a:cubicBezTo>
                  <a:cubicBezTo>
                    <a:pt x="19972" y="6785"/>
                    <a:pt x="19829" y="6767"/>
                    <a:pt x="19686" y="6767"/>
                  </a:cubicBezTo>
                  <a:cubicBezTo>
                    <a:pt x="19543" y="6767"/>
                    <a:pt x="19399" y="6785"/>
                    <a:pt x="19308" y="6823"/>
                  </a:cubicBezTo>
                  <a:lnTo>
                    <a:pt x="7645" y="9499"/>
                  </a:lnTo>
                  <a:lnTo>
                    <a:pt x="7645" y="6823"/>
                  </a:lnTo>
                  <a:lnTo>
                    <a:pt x="20259" y="3996"/>
                  </a:lnTo>
                  <a:cubicBezTo>
                    <a:pt x="20454" y="3923"/>
                    <a:pt x="20838" y="3773"/>
                    <a:pt x="21027" y="3626"/>
                  </a:cubicBezTo>
                  <a:cubicBezTo>
                    <a:pt x="21216" y="3401"/>
                    <a:pt x="21216" y="3254"/>
                    <a:pt x="21216" y="3105"/>
                  </a:cubicBezTo>
                  <a:lnTo>
                    <a:pt x="21216" y="504"/>
                  </a:lnTo>
                  <a:cubicBezTo>
                    <a:pt x="21411" y="354"/>
                    <a:pt x="21216" y="205"/>
                    <a:pt x="21027" y="56"/>
                  </a:cubicBezTo>
                  <a:cubicBezTo>
                    <a:pt x="20838" y="20"/>
                    <a:pt x="20695" y="0"/>
                    <a:pt x="2057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87" name="Google Shape;988;p54"/>
            <p:cNvSpPr/>
            <p:nvPr/>
          </p:nvSpPr>
          <p:spPr>
            <a:xfrm>
              <a:off x="1606645" y="1734324"/>
              <a:ext cx="64698" cy="123098"/>
            </a:xfrm>
            <a:custGeom>
              <a:avLst/>
              <a:gdLst/>
              <a:ahLst/>
              <a:cxnLst>
                <a:cxn ang="0">
                  <a:pos x="wd2" y="hd2"/>
                </a:cxn>
                <a:cxn ang="5400000">
                  <a:pos x="wd2" y="hd2"/>
                </a:cxn>
                <a:cxn ang="10800000">
                  <a:pos x="wd2" y="hd2"/>
                </a:cxn>
                <a:cxn ang="16200000">
                  <a:pos x="wd2" y="hd2"/>
                </a:cxn>
              </a:cxnLst>
              <a:rect l="0" t="0" r="r" b="b"/>
              <a:pathLst>
                <a:path w="21600" h="21600" extrusionOk="0">
                  <a:moveTo>
                    <a:pt x="10874" y="5834"/>
                  </a:moveTo>
                  <a:lnTo>
                    <a:pt x="13338" y="11096"/>
                  </a:lnTo>
                  <a:lnTo>
                    <a:pt x="8266" y="12621"/>
                  </a:lnTo>
                  <a:lnTo>
                    <a:pt x="10874" y="5834"/>
                  </a:lnTo>
                  <a:close/>
                  <a:moveTo>
                    <a:pt x="13899" y="0"/>
                  </a:moveTo>
                  <a:cubicBezTo>
                    <a:pt x="13738" y="0"/>
                    <a:pt x="13555" y="39"/>
                    <a:pt x="13338" y="117"/>
                  </a:cubicBezTo>
                  <a:lnTo>
                    <a:pt x="8266" y="1641"/>
                  </a:lnTo>
                  <a:cubicBezTo>
                    <a:pt x="7832" y="1792"/>
                    <a:pt x="7540" y="1945"/>
                    <a:pt x="7393" y="2174"/>
                  </a:cubicBezTo>
                  <a:cubicBezTo>
                    <a:pt x="7106" y="2403"/>
                    <a:pt x="6958" y="2631"/>
                    <a:pt x="6958" y="2937"/>
                  </a:cubicBezTo>
                  <a:lnTo>
                    <a:pt x="148" y="20857"/>
                  </a:lnTo>
                  <a:cubicBezTo>
                    <a:pt x="148" y="20933"/>
                    <a:pt x="148" y="21086"/>
                    <a:pt x="0" y="21237"/>
                  </a:cubicBezTo>
                  <a:cubicBezTo>
                    <a:pt x="0" y="21390"/>
                    <a:pt x="148" y="21467"/>
                    <a:pt x="291" y="21543"/>
                  </a:cubicBezTo>
                  <a:cubicBezTo>
                    <a:pt x="365" y="21582"/>
                    <a:pt x="435" y="21600"/>
                    <a:pt x="508" y="21600"/>
                  </a:cubicBezTo>
                  <a:cubicBezTo>
                    <a:pt x="582" y="21600"/>
                    <a:pt x="652" y="21582"/>
                    <a:pt x="726" y="21543"/>
                  </a:cubicBezTo>
                  <a:lnTo>
                    <a:pt x="4642" y="20400"/>
                  </a:lnTo>
                  <a:cubicBezTo>
                    <a:pt x="5076" y="20247"/>
                    <a:pt x="5363" y="20094"/>
                    <a:pt x="5511" y="19865"/>
                  </a:cubicBezTo>
                  <a:cubicBezTo>
                    <a:pt x="5654" y="19712"/>
                    <a:pt x="5802" y="19561"/>
                    <a:pt x="5945" y="19408"/>
                  </a:cubicBezTo>
                  <a:lnTo>
                    <a:pt x="6815" y="17044"/>
                  </a:lnTo>
                  <a:lnTo>
                    <a:pt x="15077" y="14527"/>
                  </a:lnTo>
                  <a:lnTo>
                    <a:pt x="15950" y="16358"/>
                  </a:lnTo>
                  <a:cubicBezTo>
                    <a:pt x="15950" y="16434"/>
                    <a:pt x="16094" y="16587"/>
                    <a:pt x="16237" y="16662"/>
                  </a:cubicBezTo>
                  <a:cubicBezTo>
                    <a:pt x="16298" y="16694"/>
                    <a:pt x="16385" y="16713"/>
                    <a:pt x="16493" y="16713"/>
                  </a:cubicBezTo>
                  <a:cubicBezTo>
                    <a:pt x="16650" y="16713"/>
                    <a:pt x="16854" y="16676"/>
                    <a:pt x="17106" y="16587"/>
                  </a:cubicBezTo>
                  <a:lnTo>
                    <a:pt x="21022" y="15442"/>
                  </a:lnTo>
                  <a:cubicBezTo>
                    <a:pt x="21165" y="15366"/>
                    <a:pt x="21313" y="15291"/>
                    <a:pt x="21457" y="15138"/>
                  </a:cubicBezTo>
                  <a:cubicBezTo>
                    <a:pt x="21600" y="14984"/>
                    <a:pt x="21600" y="14831"/>
                    <a:pt x="21600" y="14680"/>
                  </a:cubicBezTo>
                  <a:cubicBezTo>
                    <a:pt x="21600" y="14527"/>
                    <a:pt x="21600" y="14452"/>
                    <a:pt x="21457" y="14374"/>
                  </a:cubicBezTo>
                  <a:lnTo>
                    <a:pt x="14790" y="496"/>
                  </a:lnTo>
                  <a:cubicBezTo>
                    <a:pt x="14642" y="345"/>
                    <a:pt x="14499" y="192"/>
                    <a:pt x="14355" y="117"/>
                  </a:cubicBezTo>
                  <a:cubicBezTo>
                    <a:pt x="14207" y="39"/>
                    <a:pt x="14064" y="0"/>
                    <a:pt x="13899"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88" name="Google Shape;989;p54"/>
            <p:cNvSpPr/>
            <p:nvPr/>
          </p:nvSpPr>
          <p:spPr>
            <a:xfrm>
              <a:off x="1673516" y="1697613"/>
              <a:ext cx="57317" cy="110969"/>
            </a:xfrm>
            <a:custGeom>
              <a:avLst/>
              <a:gdLst/>
              <a:ahLst/>
              <a:cxnLst>
                <a:cxn ang="0">
                  <a:pos x="wd2" y="hd2"/>
                </a:cxn>
                <a:cxn ang="5400000">
                  <a:pos x="wd2" y="hd2"/>
                </a:cxn>
                <a:cxn ang="10800000">
                  <a:pos x="wd2" y="hd2"/>
                </a:cxn>
                <a:cxn ang="16200000">
                  <a:pos x="wd2" y="hd2"/>
                </a:cxn>
              </a:cxnLst>
              <a:rect l="0" t="0" r="r" b="b"/>
              <a:pathLst>
                <a:path w="21600" h="21600" extrusionOk="0">
                  <a:moveTo>
                    <a:pt x="14894" y="0"/>
                  </a:moveTo>
                  <a:cubicBezTo>
                    <a:pt x="13422" y="84"/>
                    <a:pt x="11945" y="337"/>
                    <a:pt x="10802" y="761"/>
                  </a:cubicBezTo>
                  <a:cubicBezTo>
                    <a:pt x="9164" y="1184"/>
                    <a:pt x="7692" y="1775"/>
                    <a:pt x="6549" y="2538"/>
                  </a:cubicBezTo>
                  <a:cubicBezTo>
                    <a:pt x="4091" y="3890"/>
                    <a:pt x="2291" y="5498"/>
                    <a:pt x="1472" y="7275"/>
                  </a:cubicBezTo>
                  <a:cubicBezTo>
                    <a:pt x="981" y="8120"/>
                    <a:pt x="657" y="8967"/>
                    <a:pt x="657" y="9811"/>
                  </a:cubicBezTo>
                  <a:cubicBezTo>
                    <a:pt x="491" y="10912"/>
                    <a:pt x="1148" y="12096"/>
                    <a:pt x="2458" y="13110"/>
                  </a:cubicBezTo>
                  <a:cubicBezTo>
                    <a:pt x="3331" y="13561"/>
                    <a:pt x="4567" y="13787"/>
                    <a:pt x="5828" y="13787"/>
                  </a:cubicBezTo>
                  <a:cubicBezTo>
                    <a:pt x="6456" y="13787"/>
                    <a:pt x="7094" y="13731"/>
                    <a:pt x="7692" y="13617"/>
                  </a:cubicBezTo>
                  <a:cubicBezTo>
                    <a:pt x="9002" y="13450"/>
                    <a:pt x="9983" y="13280"/>
                    <a:pt x="10964" y="13110"/>
                  </a:cubicBezTo>
                  <a:cubicBezTo>
                    <a:pt x="11784" y="13026"/>
                    <a:pt x="12603" y="12940"/>
                    <a:pt x="13422" y="12940"/>
                  </a:cubicBezTo>
                  <a:cubicBezTo>
                    <a:pt x="13515" y="12917"/>
                    <a:pt x="13623" y="12907"/>
                    <a:pt x="13746" y="12907"/>
                  </a:cubicBezTo>
                  <a:cubicBezTo>
                    <a:pt x="14035" y="12907"/>
                    <a:pt x="14384" y="12966"/>
                    <a:pt x="14727" y="13026"/>
                  </a:cubicBezTo>
                  <a:cubicBezTo>
                    <a:pt x="15056" y="13110"/>
                    <a:pt x="15218" y="13364"/>
                    <a:pt x="15218" y="13617"/>
                  </a:cubicBezTo>
                  <a:cubicBezTo>
                    <a:pt x="15218" y="14124"/>
                    <a:pt x="14727" y="14718"/>
                    <a:pt x="13913" y="15141"/>
                  </a:cubicBezTo>
                  <a:cubicBezTo>
                    <a:pt x="13093" y="15565"/>
                    <a:pt x="11945" y="15986"/>
                    <a:pt x="10802" y="16326"/>
                  </a:cubicBezTo>
                  <a:cubicBezTo>
                    <a:pt x="10312" y="16493"/>
                    <a:pt x="9655" y="16663"/>
                    <a:pt x="9002" y="16663"/>
                  </a:cubicBezTo>
                  <a:cubicBezTo>
                    <a:pt x="8673" y="16663"/>
                    <a:pt x="8183" y="16663"/>
                    <a:pt x="7854" y="16579"/>
                  </a:cubicBezTo>
                  <a:cubicBezTo>
                    <a:pt x="7530" y="16493"/>
                    <a:pt x="7364" y="16409"/>
                    <a:pt x="7040" y="16326"/>
                  </a:cubicBezTo>
                  <a:lnTo>
                    <a:pt x="6711" y="16072"/>
                  </a:lnTo>
                  <a:cubicBezTo>
                    <a:pt x="6549" y="15986"/>
                    <a:pt x="6382" y="15902"/>
                    <a:pt x="6220" y="15902"/>
                  </a:cubicBezTo>
                  <a:cubicBezTo>
                    <a:pt x="5892" y="15902"/>
                    <a:pt x="5563" y="15986"/>
                    <a:pt x="5401" y="16072"/>
                  </a:cubicBezTo>
                  <a:lnTo>
                    <a:pt x="819" y="17424"/>
                  </a:lnTo>
                  <a:cubicBezTo>
                    <a:pt x="491" y="17510"/>
                    <a:pt x="329" y="17593"/>
                    <a:pt x="329" y="17763"/>
                  </a:cubicBezTo>
                  <a:cubicBezTo>
                    <a:pt x="167" y="17933"/>
                    <a:pt x="0" y="18101"/>
                    <a:pt x="0" y="18270"/>
                  </a:cubicBezTo>
                  <a:cubicBezTo>
                    <a:pt x="0" y="18861"/>
                    <a:pt x="167" y="19538"/>
                    <a:pt x="819" y="20046"/>
                  </a:cubicBezTo>
                  <a:cubicBezTo>
                    <a:pt x="1310" y="20555"/>
                    <a:pt x="2129" y="20976"/>
                    <a:pt x="2948" y="21230"/>
                  </a:cubicBezTo>
                  <a:cubicBezTo>
                    <a:pt x="3822" y="21488"/>
                    <a:pt x="4695" y="21600"/>
                    <a:pt x="5573" y="21600"/>
                  </a:cubicBezTo>
                  <a:cubicBezTo>
                    <a:pt x="5843" y="21600"/>
                    <a:pt x="6113" y="21590"/>
                    <a:pt x="6382" y="21570"/>
                  </a:cubicBezTo>
                  <a:cubicBezTo>
                    <a:pt x="8021" y="21486"/>
                    <a:pt x="9493" y="21230"/>
                    <a:pt x="10802" y="20809"/>
                  </a:cubicBezTo>
                  <a:cubicBezTo>
                    <a:pt x="12274" y="20302"/>
                    <a:pt x="13746" y="19708"/>
                    <a:pt x="15056" y="19031"/>
                  </a:cubicBezTo>
                  <a:cubicBezTo>
                    <a:pt x="16366" y="18440"/>
                    <a:pt x="17509" y="17677"/>
                    <a:pt x="18495" y="16833"/>
                  </a:cubicBezTo>
                  <a:cubicBezTo>
                    <a:pt x="19476" y="15986"/>
                    <a:pt x="20295" y="15141"/>
                    <a:pt x="20786" y="14211"/>
                  </a:cubicBezTo>
                  <a:cubicBezTo>
                    <a:pt x="21276" y="13364"/>
                    <a:pt x="21600" y="12433"/>
                    <a:pt x="21600" y="11502"/>
                  </a:cubicBezTo>
                  <a:cubicBezTo>
                    <a:pt x="21600" y="10742"/>
                    <a:pt x="21438" y="10065"/>
                    <a:pt x="21109" y="9388"/>
                  </a:cubicBezTo>
                  <a:cubicBezTo>
                    <a:pt x="20948" y="8880"/>
                    <a:pt x="20457" y="8459"/>
                    <a:pt x="19638" y="8120"/>
                  </a:cubicBezTo>
                  <a:cubicBezTo>
                    <a:pt x="18985" y="7782"/>
                    <a:pt x="18166" y="7612"/>
                    <a:pt x="17347" y="7612"/>
                  </a:cubicBezTo>
                  <a:cubicBezTo>
                    <a:pt x="16204" y="7612"/>
                    <a:pt x="15056" y="7696"/>
                    <a:pt x="13913" y="7866"/>
                  </a:cubicBezTo>
                  <a:lnTo>
                    <a:pt x="10636" y="8290"/>
                  </a:lnTo>
                  <a:cubicBezTo>
                    <a:pt x="9983" y="8373"/>
                    <a:pt x="9331" y="8459"/>
                    <a:pt x="8673" y="8459"/>
                  </a:cubicBezTo>
                  <a:cubicBezTo>
                    <a:pt x="8183" y="8459"/>
                    <a:pt x="7854" y="8373"/>
                    <a:pt x="7530" y="8290"/>
                  </a:cubicBezTo>
                  <a:cubicBezTo>
                    <a:pt x="7202" y="8120"/>
                    <a:pt x="7202" y="7866"/>
                    <a:pt x="7202" y="7696"/>
                  </a:cubicBezTo>
                  <a:cubicBezTo>
                    <a:pt x="7202" y="7359"/>
                    <a:pt x="7202" y="7105"/>
                    <a:pt x="7530" y="6852"/>
                  </a:cubicBezTo>
                  <a:cubicBezTo>
                    <a:pt x="7692" y="6682"/>
                    <a:pt x="7854" y="6428"/>
                    <a:pt x="8183" y="6258"/>
                  </a:cubicBezTo>
                  <a:cubicBezTo>
                    <a:pt x="8511" y="6005"/>
                    <a:pt x="9002" y="5835"/>
                    <a:pt x="9331" y="5668"/>
                  </a:cubicBezTo>
                  <a:cubicBezTo>
                    <a:pt x="9655" y="5498"/>
                    <a:pt x="10145" y="5328"/>
                    <a:pt x="10636" y="5244"/>
                  </a:cubicBezTo>
                  <a:cubicBezTo>
                    <a:pt x="11131" y="5074"/>
                    <a:pt x="11622" y="4990"/>
                    <a:pt x="12112" y="4907"/>
                  </a:cubicBezTo>
                  <a:cubicBezTo>
                    <a:pt x="12436" y="4907"/>
                    <a:pt x="12927" y="4907"/>
                    <a:pt x="13255" y="4990"/>
                  </a:cubicBezTo>
                  <a:cubicBezTo>
                    <a:pt x="13422" y="4990"/>
                    <a:pt x="13746" y="5074"/>
                    <a:pt x="13913" y="5160"/>
                  </a:cubicBezTo>
                  <a:lnTo>
                    <a:pt x="14236" y="5328"/>
                  </a:lnTo>
                  <a:cubicBezTo>
                    <a:pt x="14403" y="5414"/>
                    <a:pt x="14565" y="5498"/>
                    <a:pt x="14727" y="5498"/>
                  </a:cubicBezTo>
                  <a:cubicBezTo>
                    <a:pt x="15056" y="5498"/>
                    <a:pt x="15384" y="5498"/>
                    <a:pt x="15546" y="5414"/>
                  </a:cubicBezTo>
                  <a:lnTo>
                    <a:pt x="20128" y="3976"/>
                  </a:lnTo>
                  <a:cubicBezTo>
                    <a:pt x="20457" y="3890"/>
                    <a:pt x="20619" y="3806"/>
                    <a:pt x="20619" y="3636"/>
                  </a:cubicBezTo>
                  <a:cubicBezTo>
                    <a:pt x="20786" y="3553"/>
                    <a:pt x="20948" y="3383"/>
                    <a:pt x="20948" y="3213"/>
                  </a:cubicBezTo>
                  <a:cubicBezTo>
                    <a:pt x="20948" y="2622"/>
                    <a:pt x="20619" y="2029"/>
                    <a:pt x="20128" y="1521"/>
                  </a:cubicBezTo>
                  <a:cubicBezTo>
                    <a:pt x="19638" y="1098"/>
                    <a:pt x="18985" y="677"/>
                    <a:pt x="18166" y="423"/>
                  </a:cubicBezTo>
                  <a:cubicBezTo>
                    <a:pt x="17018" y="84"/>
                    <a:pt x="16037" y="0"/>
                    <a:pt x="1489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89" name="Google Shape;990;p54"/>
            <p:cNvSpPr/>
            <p:nvPr/>
          </p:nvSpPr>
          <p:spPr>
            <a:xfrm>
              <a:off x="1740387" y="1653932"/>
              <a:ext cx="49507" cy="125703"/>
            </a:xfrm>
            <a:custGeom>
              <a:avLst/>
              <a:gdLst/>
              <a:ahLst/>
              <a:cxnLst>
                <a:cxn ang="0">
                  <a:pos x="wd2" y="hd2"/>
                </a:cxn>
                <a:cxn ang="5400000">
                  <a:pos x="wd2" y="hd2"/>
                </a:cxn>
                <a:cxn ang="10800000">
                  <a:pos x="wd2" y="hd2"/>
                </a:cxn>
                <a:cxn ang="16200000">
                  <a:pos x="wd2" y="hd2"/>
                </a:cxn>
              </a:cxnLst>
              <a:rect l="0" t="0" r="r" b="b"/>
              <a:pathLst>
                <a:path w="21600" h="21600" extrusionOk="0">
                  <a:moveTo>
                    <a:pt x="20464" y="0"/>
                  </a:moveTo>
                  <a:cubicBezTo>
                    <a:pt x="20322" y="0"/>
                    <a:pt x="20180" y="38"/>
                    <a:pt x="20084" y="112"/>
                  </a:cubicBezTo>
                  <a:lnTo>
                    <a:pt x="1136" y="4370"/>
                  </a:lnTo>
                  <a:cubicBezTo>
                    <a:pt x="761" y="4444"/>
                    <a:pt x="568" y="4594"/>
                    <a:pt x="381" y="4744"/>
                  </a:cubicBezTo>
                  <a:cubicBezTo>
                    <a:pt x="193" y="4891"/>
                    <a:pt x="0" y="5115"/>
                    <a:pt x="0" y="5339"/>
                  </a:cubicBezTo>
                  <a:lnTo>
                    <a:pt x="0" y="21170"/>
                  </a:lnTo>
                  <a:cubicBezTo>
                    <a:pt x="0" y="21320"/>
                    <a:pt x="193" y="21470"/>
                    <a:pt x="381" y="21544"/>
                  </a:cubicBezTo>
                  <a:cubicBezTo>
                    <a:pt x="477" y="21582"/>
                    <a:pt x="619" y="21600"/>
                    <a:pt x="761" y="21600"/>
                  </a:cubicBezTo>
                  <a:cubicBezTo>
                    <a:pt x="903" y="21600"/>
                    <a:pt x="1045" y="21582"/>
                    <a:pt x="1136" y="21544"/>
                  </a:cubicBezTo>
                  <a:lnTo>
                    <a:pt x="20464" y="17212"/>
                  </a:lnTo>
                  <a:cubicBezTo>
                    <a:pt x="20845" y="17139"/>
                    <a:pt x="21032" y="16989"/>
                    <a:pt x="21219" y="16839"/>
                  </a:cubicBezTo>
                  <a:cubicBezTo>
                    <a:pt x="21413" y="16615"/>
                    <a:pt x="21413" y="16467"/>
                    <a:pt x="21600" y="16317"/>
                  </a:cubicBezTo>
                  <a:lnTo>
                    <a:pt x="21600" y="13702"/>
                  </a:lnTo>
                  <a:cubicBezTo>
                    <a:pt x="21600" y="13555"/>
                    <a:pt x="21413" y="13405"/>
                    <a:pt x="21219" y="13255"/>
                  </a:cubicBezTo>
                  <a:cubicBezTo>
                    <a:pt x="21129" y="13219"/>
                    <a:pt x="20987" y="13199"/>
                    <a:pt x="20845" y="13199"/>
                  </a:cubicBezTo>
                  <a:cubicBezTo>
                    <a:pt x="20703" y="13199"/>
                    <a:pt x="20561" y="13219"/>
                    <a:pt x="20464" y="13255"/>
                  </a:cubicBezTo>
                  <a:lnTo>
                    <a:pt x="7582" y="16243"/>
                  </a:lnTo>
                  <a:lnTo>
                    <a:pt x="7582" y="13405"/>
                  </a:lnTo>
                  <a:lnTo>
                    <a:pt x="19328" y="10792"/>
                  </a:lnTo>
                  <a:cubicBezTo>
                    <a:pt x="19516" y="10716"/>
                    <a:pt x="19896" y="10566"/>
                    <a:pt x="20084" y="10418"/>
                  </a:cubicBezTo>
                  <a:cubicBezTo>
                    <a:pt x="20271" y="10268"/>
                    <a:pt x="20271" y="10044"/>
                    <a:pt x="20271" y="9894"/>
                  </a:cubicBezTo>
                  <a:lnTo>
                    <a:pt x="20271" y="7282"/>
                  </a:lnTo>
                  <a:cubicBezTo>
                    <a:pt x="20271" y="7132"/>
                    <a:pt x="20271" y="6982"/>
                    <a:pt x="20084" y="6834"/>
                  </a:cubicBezTo>
                  <a:cubicBezTo>
                    <a:pt x="19896" y="6796"/>
                    <a:pt x="19754" y="6778"/>
                    <a:pt x="19635" y="6778"/>
                  </a:cubicBezTo>
                  <a:cubicBezTo>
                    <a:pt x="19516" y="6778"/>
                    <a:pt x="19419" y="6796"/>
                    <a:pt x="19328" y="6834"/>
                  </a:cubicBezTo>
                  <a:lnTo>
                    <a:pt x="7582" y="9521"/>
                  </a:lnTo>
                  <a:lnTo>
                    <a:pt x="7582" y="6834"/>
                  </a:lnTo>
                  <a:lnTo>
                    <a:pt x="20084" y="3996"/>
                  </a:lnTo>
                  <a:cubicBezTo>
                    <a:pt x="20464" y="3922"/>
                    <a:pt x="20651" y="3772"/>
                    <a:pt x="20845" y="3622"/>
                  </a:cubicBezTo>
                  <a:cubicBezTo>
                    <a:pt x="21032" y="3474"/>
                    <a:pt x="21219" y="3248"/>
                    <a:pt x="21219" y="3100"/>
                  </a:cubicBezTo>
                  <a:lnTo>
                    <a:pt x="21219" y="486"/>
                  </a:lnTo>
                  <a:cubicBezTo>
                    <a:pt x="21219" y="336"/>
                    <a:pt x="21219" y="188"/>
                    <a:pt x="20845" y="112"/>
                  </a:cubicBezTo>
                  <a:cubicBezTo>
                    <a:pt x="20748" y="38"/>
                    <a:pt x="20606" y="0"/>
                    <a:pt x="2046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0" name="Google Shape;991;p54"/>
            <p:cNvSpPr/>
            <p:nvPr/>
          </p:nvSpPr>
          <p:spPr>
            <a:xfrm>
              <a:off x="1799448" y="1638181"/>
              <a:ext cx="16936" cy="107556"/>
            </a:xfrm>
            <a:custGeom>
              <a:avLst/>
              <a:gdLst/>
              <a:ahLst/>
              <a:cxnLst>
                <a:cxn ang="0">
                  <a:pos x="wd2" y="hd2"/>
                </a:cxn>
                <a:cxn ang="5400000">
                  <a:pos x="wd2" y="hd2"/>
                </a:cxn>
                <a:cxn ang="10800000">
                  <a:pos x="wd2" y="hd2"/>
                </a:cxn>
                <a:cxn ang="16200000">
                  <a:pos x="wd2" y="hd2"/>
                </a:cxn>
              </a:cxnLst>
              <a:rect l="0" t="0" r="r" b="b"/>
              <a:pathLst>
                <a:path w="21600" h="21600" extrusionOk="0">
                  <a:moveTo>
                    <a:pt x="19375" y="0"/>
                  </a:moveTo>
                  <a:cubicBezTo>
                    <a:pt x="18960" y="0"/>
                    <a:pt x="18545" y="24"/>
                    <a:pt x="18279" y="65"/>
                  </a:cubicBezTo>
                  <a:lnTo>
                    <a:pt x="3321" y="1376"/>
                  </a:lnTo>
                  <a:cubicBezTo>
                    <a:pt x="2208" y="1463"/>
                    <a:pt x="1660" y="1638"/>
                    <a:pt x="1112" y="1810"/>
                  </a:cubicBezTo>
                  <a:cubicBezTo>
                    <a:pt x="548" y="1986"/>
                    <a:pt x="0" y="2247"/>
                    <a:pt x="0" y="2423"/>
                  </a:cubicBezTo>
                  <a:lnTo>
                    <a:pt x="0" y="14902"/>
                  </a:lnTo>
                  <a:cubicBezTo>
                    <a:pt x="0" y="15078"/>
                    <a:pt x="548" y="15250"/>
                    <a:pt x="1112" y="15339"/>
                  </a:cubicBezTo>
                  <a:cubicBezTo>
                    <a:pt x="1378" y="15381"/>
                    <a:pt x="1793" y="15405"/>
                    <a:pt x="2208" y="15405"/>
                  </a:cubicBezTo>
                  <a:cubicBezTo>
                    <a:pt x="2623" y="15405"/>
                    <a:pt x="3038" y="15381"/>
                    <a:pt x="3321" y="15339"/>
                  </a:cubicBezTo>
                  <a:lnTo>
                    <a:pt x="18279" y="14028"/>
                  </a:lnTo>
                  <a:cubicBezTo>
                    <a:pt x="19375" y="13856"/>
                    <a:pt x="19940" y="13767"/>
                    <a:pt x="20488" y="13594"/>
                  </a:cubicBezTo>
                  <a:cubicBezTo>
                    <a:pt x="21036" y="13333"/>
                    <a:pt x="21600" y="13157"/>
                    <a:pt x="21600" y="12896"/>
                  </a:cubicBezTo>
                  <a:lnTo>
                    <a:pt x="21600" y="502"/>
                  </a:lnTo>
                  <a:cubicBezTo>
                    <a:pt x="21600" y="327"/>
                    <a:pt x="21036" y="154"/>
                    <a:pt x="20488" y="65"/>
                  </a:cubicBezTo>
                  <a:cubicBezTo>
                    <a:pt x="20205" y="24"/>
                    <a:pt x="19790" y="0"/>
                    <a:pt x="19375" y="0"/>
                  </a:cubicBezTo>
                  <a:close/>
                  <a:moveTo>
                    <a:pt x="19375" y="15622"/>
                  </a:moveTo>
                  <a:cubicBezTo>
                    <a:pt x="18960" y="15622"/>
                    <a:pt x="18545" y="15643"/>
                    <a:pt x="18279" y="15687"/>
                  </a:cubicBezTo>
                  <a:lnTo>
                    <a:pt x="3321" y="17084"/>
                  </a:lnTo>
                  <a:cubicBezTo>
                    <a:pt x="2208" y="17171"/>
                    <a:pt x="1660" y="17346"/>
                    <a:pt x="1112" y="17521"/>
                  </a:cubicBezTo>
                  <a:cubicBezTo>
                    <a:pt x="548" y="17694"/>
                    <a:pt x="0" y="17956"/>
                    <a:pt x="0" y="18131"/>
                  </a:cubicBezTo>
                  <a:lnTo>
                    <a:pt x="0" y="21098"/>
                  </a:lnTo>
                  <a:cubicBezTo>
                    <a:pt x="0" y="21273"/>
                    <a:pt x="548" y="21448"/>
                    <a:pt x="1112" y="21535"/>
                  </a:cubicBezTo>
                  <a:cubicBezTo>
                    <a:pt x="1378" y="21579"/>
                    <a:pt x="1793" y="21600"/>
                    <a:pt x="2208" y="21600"/>
                  </a:cubicBezTo>
                  <a:cubicBezTo>
                    <a:pt x="2623" y="21600"/>
                    <a:pt x="3038" y="21579"/>
                    <a:pt x="3321" y="21535"/>
                  </a:cubicBezTo>
                  <a:lnTo>
                    <a:pt x="18279" y="20226"/>
                  </a:lnTo>
                  <a:cubicBezTo>
                    <a:pt x="19375" y="20051"/>
                    <a:pt x="19940" y="19965"/>
                    <a:pt x="20488" y="19790"/>
                  </a:cubicBezTo>
                  <a:cubicBezTo>
                    <a:pt x="21036" y="19528"/>
                    <a:pt x="21600" y="19353"/>
                    <a:pt x="21600" y="19091"/>
                  </a:cubicBezTo>
                  <a:lnTo>
                    <a:pt x="21600" y="16210"/>
                  </a:lnTo>
                  <a:cubicBezTo>
                    <a:pt x="21600" y="16038"/>
                    <a:pt x="21036" y="15862"/>
                    <a:pt x="20488" y="15687"/>
                  </a:cubicBezTo>
                  <a:cubicBezTo>
                    <a:pt x="20205" y="15643"/>
                    <a:pt x="19790" y="15622"/>
                    <a:pt x="19375" y="15622"/>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1" name="Google Shape;992;p54"/>
            <p:cNvSpPr/>
            <p:nvPr/>
          </p:nvSpPr>
          <p:spPr>
            <a:xfrm>
              <a:off x="1827670" y="1621676"/>
              <a:ext cx="16936" cy="107986"/>
            </a:xfrm>
            <a:custGeom>
              <a:avLst/>
              <a:gdLst/>
              <a:ahLst/>
              <a:cxnLst>
                <a:cxn ang="0">
                  <a:pos x="wd2" y="hd2"/>
                </a:cxn>
                <a:cxn ang="5400000">
                  <a:pos x="wd2" y="hd2"/>
                </a:cxn>
                <a:cxn ang="10800000">
                  <a:pos x="wd2" y="hd2"/>
                </a:cxn>
                <a:cxn ang="16200000">
                  <a:pos x="wd2" y="hd2"/>
                </a:cxn>
              </a:cxnLst>
              <a:rect l="0" t="0" r="r" b="b"/>
              <a:pathLst>
                <a:path w="21600" h="21600" extrusionOk="0">
                  <a:moveTo>
                    <a:pt x="19392" y="0"/>
                  </a:moveTo>
                  <a:cubicBezTo>
                    <a:pt x="18977" y="0"/>
                    <a:pt x="18562" y="21"/>
                    <a:pt x="18279" y="65"/>
                  </a:cubicBezTo>
                  <a:lnTo>
                    <a:pt x="3321" y="1454"/>
                  </a:lnTo>
                  <a:cubicBezTo>
                    <a:pt x="2208" y="1543"/>
                    <a:pt x="1660" y="1715"/>
                    <a:pt x="1112" y="1889"/>
                  </a:cubicBezTo>
                  <a:cubicBezTo>
                    <a:pt x="548" y="2064"/>
                    <a:pt x="0" y="2238"/>
                    <a:pt x="0" y="2499"/>
                  </a:cubicBezTo>
                  <a:lnTo>
                    <a:pt x="0" y="14840"/>
                  </a:lnTo>
                  <a:cubicBezTo>
                    <a:pt x="0" y="15015"/>
                    <a:pt x="0" y="15190"/>
                    <a:pt x="1112" y="15364"/>
                  </a:cubicBezTo>
                  <a:cubicBezTo>
                    <a:pt x="1378" y="15406"/>
                    <a:pt x="1793" y="15429"/>
                    <a:pt x="2208" y="15429"/>
                  </a:cubicBezTo>
                  <a:cubicBezTo>
                    <a:pt x="2640" y="15429"/>
                    <a:pt x="3055" y="15406"/>
                    <a:pt x="3321" y="15364"/>
                  </a:cubicBezTo>
                  <a:lnTo>
                    <a:pt x="18279" y="13973"/>
                  </a:lnTo>
                  <a:cubicBezTo>
                    <a:pt x="19392" y="13884"/>
                    <a:pt x="19940" y="13712"/>
                    <a:pt x="20488" y="13537"/>
                  </a:cubicBezTo>
                  <a:cubicBezTo>
                    <a:pt x="21052" y="13363"/>
                    <a:pt x="21600" y="13191"/>
                    <a:pt x="21600" y="12930"/>
                  </a:cubicBezTo>
                  <a:lnTo>
                    <a:pt x="21600" y="586"/>
                  </a:lnTo>
                  <a:cubicBezTo>
                    <a:pt x="21600" y="412"/>
                    <a:pt x="21052" y="237"/>
                    <a:pt x="20488" y="65"/>
                  </a:cubicBezTo>
                  <a:cubicBezTo>
                    <a:pt x="20222" y="21"/>
                    <a:pt x="19807" y="0"/>
                    <a:pt x="19392" y="0"/>
                  </a:cubicBezTo>
                  <a:close/>
                  <a:moveTo>
                    <a:pt x="19392" y="15646"/>
                  </a:moveTo>
                  <a:cubicBezTo>
                    <a:pt x="18977" y="15646"/>
                    <a:pt x="18562" y="15666"/>
                    <a:pt x="18279" y="15711"/>
                  </a:cubicBezTo>
                  <a:lnTo>
                    <a:pt x="3321" y="17102"/>
                  </a:lnTo>
                  <a:cubicBezTo>
                    <a:pt x="2208" y="17188"/>
                    <a:pt x="1660" y="17363"/>
                    <a:pt x="1112" y="17535"/>
                  </a:cubicBezTo>
                  <a:cubicBezTo>
                    <a:pt x="548" y="17709"/>
                    <a:pt x="0" y="17884"/>
                    <a:pt x="0" y="18145"/>
                  </a:cubicBezTo>
                  <a:lnTo>
                    <a:pt x="0" y="21014"/>
                  </a:lnTo>
                  <a:cubicBezTo>
                    <a:pt x="0" y="21186"/>
                    <a:pt x="0" y="21360"/>
                    <a:pt x="1112" y="21535"/>
                  </a:cubicBezTo>
                  <a:cubicBezTo>
                    <a:pt x="1378" y="21579"/>
                    <a:pt x="1793" y="21600"/>
                    <a:pt x="2208" y="21600"/>
                  </a:cubicBezTo>
                  <a:cubicBezTo>
                    <a:pt x="2640" y="21600"/>
                    <a:pt x="3055" y="21579"/>
                    <a:pt x="3321" y="21535"/>
                  </a:cubicBezTo>
                  <a:lnTo>
                    <a:pt x="18279" y="20143"/>
                  </a:lnTo>
                  <a:cubicBezTo>
                    <a:pt x="19392" y="20057"/>
                    <a:pt x="19940" y="19883"/>
                    <a:pt x="20488" y="19708"/>
                  </a:cubicBezTo>
                  <a:cubicBezTo>
                    <a:pt x="21052" y="19536"/>
                    <a:pt x="21600" y="19362"/>
                    <a:pt x="21600" y="19101"/>
                  </a:cubicBezTo>
                  <a:lnTo>
                    <a:pt x="21600" y="16146"/>
                  </a:lnTo>
                  <a:cubicBezTo>
                    <a:pt x="21600" y="15971"/>
                    <a:pt x="21052" y="15797"/>
                    <a:pt x="20488" y="15711"/>
                  </a:cubicBezTo>
                  <a:cubicBezTo>
                    <a:pt x="20222" y="15666"/>
                    <a:pt x="19807" y="15646"/>
                    <a:pt x="19392" y="15646"/>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2" name="Google Shape;993;p54"/>
            <p:cNvSpPr/>
            <p:nvPr/>
          </p:nvSpPr>
          <p:spPr>
            <a:xfrm>
              <a:off x="1855892" y="1605587"/>
              <a:ext cx="16684" cy="107556"/>
            </a:xfrm>
            <a:custGeom>
              <a:avLst/>
              <a:gdLst/>
              <a:ahLst/>
              <a:cxnLst>
                <a:cxn ang="0">
                  <a:pos x="wd2" y="hd2"/>
                </a:cxn>
                <a:cxn ang="5400000">
                  <a:pos x="wd2" y="hd2"/>
                </a:cxn>
                <a:cxn ang="10800000">
                  <a:pos x="wd2" y="hd2"/>
                </a:cxn>
                <a:cxn ang="16200000">
                  <a:pos x="wd2" y="hd2"/>
                </a:cxn>
              </a:cxnLst>
              <a:rect l="0" t="0" r="r" b="b"/>
              <a:pathLst>
                <a:path w="21279" h="21600" extrusionOk="0">
                  <a:moveTo>
                    <a:pt x="19176" y="0"/>
                  </a:moveTo>
                  <a:cubicBezTo>
                    <a:pt x="18827" y="0"/>
                    <a:pt x="18562" y="24"/>
                    <a:pt x="18279" y="65"/>
                  </a:cubicBezTo>
                  <a:lnTo>
                    <a:pt x="3321" y="1376"/>
                  </a:lnTo>
                  <a:cubicBezTo>
                    <a:pt x="2225" y="1549"/>
                    <a:pt x="1112" y="1638"/>
                    <a:pt x="1112" y="1813"/>
                  </a:cubicBezTo>
                  <a:cubicBezTo>
                    <a:pt x="0" y="2075"/>
                    <a:pt x="0" y="2247"/>
                    <a:pt x="0" y="2509"/>
                  </a:cubicBezTo>
                  <a:lnTo>
                    <a:pt x="0" y="14902"/>
                  </a:lnTo>
                  <a:cubicBezTo>
                    <a:pt x="0" y="15078"/>
                    <a:pt x="0" y="15253"/>
                    <a:pt x="1112" y="15339"/>
                  </a:cubicBezTo>
                  <a:cubicBezTo>
                    <a:pt x="1395" y="15384"/>
                    <a:pt x="1660" y="15405"/>
                    <a:pt x="2009" y="15405"/>
                  </a:cubicBezTo>
                  <a:cubicBezTo>
                    <a:pt x="2358" y="15405"/>
                    <a:pt x="2773" y="15384"/>
                    <a:pt x="3321" y="15339"/>
                  </a:cubicBezTo>
                  <a:lnTo>
                    <a:pt x="18279" y="14031"/>
                  </a:lnTo>
                  <a:cubicBezTo>
                    <a:pt x="18827" y="13942"/>
                    <a:pt x="19940" y="13769"/>
                    <a:pt x="20488" y="13594"/>
                  </a:cubicBezTo>
                  <a:cubicBezTo>
                    <a:pt x="21052" y="13419"/>
                    <a:pt x="21052" y="13157"/>
                    <a:pt x="21052" y="12982"/>
                  </a:cubicBezTo>
                  <a:lnTo>
                    <a:pt x="21052" y="502"/>
                  </a:lnTo>
                  <a:cubicBezTo>
                    <a:pt x="21600" y="327"/>
                    <a:pt x="21052" y="154"/>
                    <a:pt x="20488" y="65"/>
                  </a:cubicBezTo>
                  <a:cubicBezTo>
                    <a:pt x="19940" y="24"/>
                    <a:pt x="19525" y="0"/>
                    <a:pt x="19176" y="0"/>
                  </a:cubicBezTo>
                  <a:close/>
                  <a:moveTo>
                    <a:pt x="19176" y="15645"/>
                  </a:moveTo>
                  <a:cubicBezTo>
                    <a:pt x="18827" y="15645"/>
                    <a:pt x="18562" y="15687"/>
                    <a:pt x="18279" y="15776"/>
                  </a:cubicBezTo>
                  <a:lnTo>
                    <a:pt x="3321" y="17084"/>
                  </a:lnTo>
                  <a:cubicBezTo>
                    <a:pt x="2225" y="17171"/>
                    <a:pt x="1112" y="17346"/>
                    <a:pt x="1112" y="17521"/>
                  </a:cubicBezTo>
                  <a:cubicBezTo>
                    <a:pt x="0" y="17697"/>
                    <a:pt x="0" y="17958"/>
                    <a:pt x="0" y="18131"/>
                  </a:cubicBezTo>
                  <a:lnTo>
                    <a:pt x="0" y="21100"/>
                  </a:lnTo>
                  <a:cubicBezTo>
                    <a:pt x="0" y="21273"/>
                    <a:pt x="0" y="21448"/>
                    <a:pt x="1112" y="21535"/>
                  </a:cubicBezTo>
                  <a:cubicBezTo>
                    <a:pt x="1395" y="21579"/>
                    <a:pt x="1660" y="21600"/>
                    <a:pt x="2009" y="21600"/>
                  </a:cubicBezTo>
                  <a:cubicBezTo>
                    <a:pt x="2358" y="21600"/>
                    <a:pt x="2773" y="21579"/>
                    <a:pt x="3321" y="21535"/>
                  </a:cubicBezTo>
                  <a:lnTo>
                    <a:pt x="18279" y="20226"/>
                  </a:lnTo>
                  <a:cubicBezTo>
                    <a:pt x="18827" y="20140"/>
                    <a:pt x="19940" y="19965"/>
                    <a:pt x="20488" y="19790"/>
                  </a:cubicBezTo>
                  <a:cubicBezTo>
                    <a:pt x="21052" y="19614"/>
                    <a:pt x="21052" y="19353"/>
                    <a:pt x="21052" y="19180"/>
                  </a:cubicBezTo>
                  <a:lnTo>
                    <a:pt x="21052" y="16213"/>
                  </a:lnTo>
                  <a:cubicBezTo>
                    <a:pt x="21600" y="16038"/>
                    <a:pt x="21052" y="15862"/>
                    <a:pt x="20488" y="15776"/>
                  </a:cubicBezTo>
                  <a:cubicBezTo>
                    <a:pt x="19940" y="15687"/>
                    <a:pt x="19525" y="15645"/>
                    <a:pt x="19176" y="15645"/>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3" name="Google Shape;994;p54"/>
            <p:cNvSpPr/>
            <p:nvPr/>
          </p:nvSpPr>
          <p:spPr>
            <a:xfrm>
              <a:off x="1348717" y="1729556"/>
              <a:ext cx="71649" cy="136556"/>
            </a:xfrm>
            <a:custGeom>
              <a:avLst/>
              <a:gdLst/>
              <a:ahLst/>
              <a:cxnLst>
                <a:cxn ang="0">
                  <a:pos x="wd2" y="hd2"/>
                </a:cxn>
                <a:cxn ang="5400000">
                  <a:pos x="wd2" y="hd2"/>
                </a:cxn>
                <a:cxn ang="10800000">
                  <a:pos x="wd2" y="hd2"/>
                </a:cxn>
                <a:cxn ang="16200000">
                  <a:pos x="wd2" y="hd2"/>
                </a:cxn>
              </a:cxnLst>
              <a:rect l="0" t="0" r="r" b="b"/>
              <a:pathLst>
                <a:path w="21600" h="21600" extrusionOk="0">
                  <a:moveTo>
                    <a:pt x="10867" y="5807"/>
                  </a:moveTo>
                  <a:lnTo>
                    <a:pt x="13355" y="11101"/>
                  </a:lnTo>
                  <a:lnTo>
                    <a:pt x="8249" y="12613"/>
                  </a:lnTo>
                  <a:lnTo>
                    <a:pt x="10867" y="5807"/>
                  </a:lnTo>
                  <a:close/>
                  <a:moveTo>
                    <a:pt x="13861" y="0"/>
                  </a:moveTo>
                  <a:cubicBezTo>
                    <a:pt x="13712" y="0"/>
                    <a:pt x="13551" y="33"/>
                    <a:pt x="13355" y="103"/>
                  </a:cubicBezTo>
                  <a:lnTo>
                    <a:pt x="8249" y="1614"/>
                  </a:lnTo>
                  <a:cubicBezTo>
                    <a:pt x="7857" y="1752"/>
                    <a:pt x="7460" y="1958"/>
                    <a:pt x="7331" y="2164"/>
                  </a:cubicBezTo>
                  <a:cubicBezTo>
                    <a:pt x="7068" y="2440"/>
                    <a:pt x="6938" y="2646"/>
                    <a:pt x="6809" y="2852"/>
                  </a:cubicBezTo>
                  <a:lnTo>
                    <a:pt x="130" y="20792"/>
                  </a:lnTo>
                  <a:cubicBezTo>
                    <a:pt x="0" y="20930"/>
                    <a:pt x="0" y="21068"/>
                    <a:pt x="0" y="21204"/>
                  </a:cubicBezTo>
                  <a:cubicBezTo>
                    <a:pt x="0" y="21342"/>
                    <a:pt x="0" y="21410"/>
                    <a:pt x="130" y="21548"/>
                  </a:cubicBezTo>
                  <a:cubicBezTo>
                    <a:pt x="196" y="21584"/>
                    <a:pt x="294" y="21600"/>
                    <a:pt x="392" y="21600"/>
                  </a:cubicBezTo>
                  <a:cubicBezTo>
                    <a:pt x="491" y="21600"/>
                    <a:pt x="589" y="21584"/>
                    <a:pt x="655" y="21548"/>
                  </a:cubicBezTo>
                  <a:lnTo>
                    <a:pt x="4584" y="20312"/>
                  </a:lnTo>
                  <a:cubicBezTo>
                    <a:pt x="4976" y="20242"/>
                    <a:pt x="5235" y="20036"/>
                    <a:pt x="5498" y="19830"/>
                  </a:cubicBezTo>
                  <a:cubicBezTo>
                    <a:pt x="5628" y="19692"/>
                    <a:pt x="5761" y="19486"/>
                    <a:pt x="5761" y="19350"/>
                  </a:cubicBezTo>
                  <a:lnTo>
                    <a:pt x="6675" y="17011"/>
                  </a:lnTo>
                  <a:lnTo>
                    <a:pt x="14925" y="14468"/>
                  </a:lnTo>
                  <a:lnTo>
                    <a:pt x="15839" y="16325"/>
                  </a:lnTo>
                  <a:cubicBezTo>
                    <a:pt x="15839" y="16463"/>
                    <a:pt x="15972" y="16531"/>
                    <a:pt x="16102" y="16599"/>
                  </a:cubicBezTo>
                  <a:cubicBezTo>
                    <a:pt x="16212" y="16659"/>
                    <a:pt x="16322" y="16679"/>
                    <a:pt x="16443" y="16679"/>
                  </a:cubicBezTo>
                  <a:cubicBezTo>
                    <a:pt x="16608" y="16679"/>
                    <a:pt x="16793" y="16640"/>
                    <a:pt x="17020" y="16599"/>
                  </a:cubicBezTo>
                  <a:lnTo>
                    <a:pt x="20945" y="15362"/>
                  </a:lnTo>
                  <a:cubicBezTo>
                    <a:pt x="21208" y="15294"/>
                    <a:pt x="21337" y="15224"/>
                    <a:pt x="21470" y="15086"/>
                  </a:cubicBezTo>
                  <a:cubicBezTo>
                    <a:pt x="21600" y="14950"/>
                    <a:pt x="21600" y="14744"/>
                    <a:pt x="21600" y="14606"/>
                  </a:cubicBezTo>
                  <a:cubicBezTo>
                    <a:pt x="21600" y="14468"/>
                    <a:pt x="21600" y="14400"/>
                    <a:pt x="21470" y="14262"/>
                  </a:cubicBezTo>
                  <a:lnTo>
                    <a:pt x="14662" y="515"/>
                  </a:lnTo>
                  <a:cubicBezTo>
                    <a:pt x="14662" y="309"/>
                    <a:pt x="14532" y="171"/>
                    <a:pt x="14269" y="103"/>
                  </a:cubicBezTo>
                  <a:cubicBezTo>
                    <a:pt x="14140" y="33"/>
                    <a:pt x="14006" y="0"/>
                    <a:pt x="1386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4" name="Google Shape;995;p54"/>
            <p:cNvSpPr/>
            <p:nvPr/>
          </p:nvSpPr>
          <p:spPr>
            <a:xfrm>
              <a:off x="1416017" y="1682514"/>
              <a:ext cx="61413" cy="131448"/>
            </a:xfrm>
            <a:custGeom>
              <a:avLst/>
              <a:gdLst/>
              <a:ahLst/>
              <a:cxnLst>
                <a:cxn ang="0">
                  <a:pos x="wd2" y="hd2"/>
                </a:cxn>
                <a:cxn ang="5400000">
                  <a:pos x="wd2" y="hd2"/>
                </a:cxn>
                <a:cxn ang="10800000">
                  <a:pos x="wd2" y="hd2"/>
                </a:cxn>
                <a:cxn ang="16200000">
                  <a:pos x="wd2" y="hd2"/>
                </a:cxn>
              </a:cxnLst>
              <a:rect l="0" t="0" r="r" b="b"/>
              <a:pathLst>
                <a:path w="21512" h="21600" extrusionOk="0">
                  <a:moveTo>
                    <a:pt x="20861" y="0"/>
                  </a:moveTo>
                  <a:cubicBezTo>
                    <a:pt x="20725" y="0"/>
                    <a:pt x="20611" y="17"/>
                    <a:pt x="20538" y="54"/>
                  </a:cubicBezTo>
                  <a:lnTo>
                    <a:pt x="1067" y="5337"/>
                  </a:lnTo>
                  <a:cubicBezTo>
                    <a:pt x="761" y="5407"/>
                    <a:pt x="461" y="5551"/>
                    <a:pt x="461" y="5694"/>
                  </a:cubicBezTo>
                  <a:cubicBezTo>
                    <a:pt x="155" y="5908"/>
                    <a:pt x="155" y="6122"/>
                    <a:pt x="0" y="6266"/>
                  </a:cubicBezTo>
                  <a:lnTo>
                    <a:pt x="0" y="9051"/>
                  </a:lnTo>
                  <a:cubicBezTo>
                    <a:pt x="0" y="9192"/>
                    <a:pt x="155" y="9406"/>
                    <a:pt x="461" y="9479"/>
                  </a:cubicBezTo>
                  <a:cubicBezTo>
                    <a:pt x="534" y="9513"/>
                    <a:pt x="647" y="9533"/>
                    <a:pt x="761" y="9533"/>
                  </a:cubicBezTo>
                  <a:cubicBezTo>
                    <a:pt x="875" y="9533"/>
                    <a:pt x="989" y="9513"/>
                    <a:pt x="1067" y="9479"/>
                  </a:cubicBezTo>
                  <a:lnTo>
                    <a:pt x="7455" y="7764"/>
                  </a:lnTo>
                  <a:lnTo>
                    <a:pt x="7455" y="21118"/>
                  </a:lnTo>
                  <a:cubicBezTo>
                    <a:pt x="7455" y="21332"/>
                    <a:pt x="7606" y="21476"/>
                    <a:pt x="7761" y="21546"/>
                  </a:cubicBezTo>
                  <a:cubicBezTo>
                    <a:pt x="7834" y="21583"/>
                    <a:pt x="7948" y="21600"/>
                    <a:pt x="8085" y="21600"/>
                  </a:cubicBezTo>
                  <a:cubicBezTo>
                    <a:pt x="8217" y="21600"/>
                    <a:pt x="8367" y="21583"/>
                    <a:pt x="8518" y="21546"/>
                  </a:cubicBezTo>
                  <a:lnTo>
                    <a:pt x="13237" y="20262"/>
                  </a:lnTo>
                  <a:cubicBezTo>
                    <a:pt x="13538" y="20189"/>
                    <a:pt x="13693" y="20048"/>
                    <a:pt x="13844" y="19905"/>
                  </a:cubicBezTo>
                  <a:cubicBezTo>
                    <a:pt x="13994" y="19690"/>
                    <a:pt x="14149" y="19476"/>
                    <a:pt x="14149" y="19333"/>
                  </a:cubicBezTo>
                  <a:lnTo>
                    <a:pt x="14149" y="5908"/>
                  </a:lnTo>
                  <a:lnTo>
                    <a:pt x="20538" y="4194"/>
                  </a:lnTo>
                  <a:cubicBezTo>
                    <a:pt x="20839" y="4123"/>
                    <a:pt x="21144" y="3980"/>
                    <a:pt x="21294" y="3838"/>
                  </a:cubicBezTo>
                  <a:cubicBezTo>
                    <a:pt x="21450" y="3624"/>
                    <a:pt x="21450" y="3408"/>
                    <a:pt x="21450" y="3194"/>
                  </a:cubicBezTo>
                  <a:lnTo>
                    <a:pt x="21450" y="482"/>
                  </a:lnTo>
                  <a:cubicBezTo>
                    <a:pt x="21600" y="268"/>
                    <a:pt x="21450" y="124"/>
                    <a:pt x="21294" y="54"/>
                  </a:cubicBezTo>
                  <a:cubicBezTo>
                    <a:pt x="21144" y="17"/>
                    <a:pt x="20994" y="0"/>
                    <a:pt x="2086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5" name="Google Shape;996;p54"/>
            <p:cNvSpPr/>
            <p:nvPr/>
          </p:nvSpPr>
          <p:spPr>
            <a:xfrm>
              <a:off x="1481157" y="1644708"/>
              <a:ext cx="61406" cy="131879"/>
            </a:xfrm>
            <a:custGeom>
              <a:avLst/>
              <a:gdLst/>
              <a:ahLst/>
              <a:cxnLst>
                <a:cxn ang="0">
                  <a:pos x="wd2" y="hd2"/>
                </a:cxn>
                <a:cxn ang="5400000">
                  <a:pos x="wd2" y="hd2"/>
                </a:cxn>
                <a:cxn ang="10800000">
                  <a:pos x="wd2" y="hd2"/>
                </a:cxn>
                <a:cxn ang="16200000">
                  <a:pos x="wd2" y="hd2"/>
                </a:cxn>
              </a:cxnLst>
              <a:rect l="0" t="0" r="r" b="b"/>
              <a:pathLst>
                <a:path w="21509" h="21600" extrusionOk="0">
                  <a:moveTo>
                    <a:pt x="20857" y="0"/>
                  </a:moveTo>
                  <a:cubicBezTo>
                    <a:pt x="20725" y="0"/>
                    <a:pt x="20611" y="17"/>
                    <a:pt x="20533" y="53"/>
                  </a:cubicBezTo>
                  <a:lnTo>
                    <a:pt x="1067" y="5319"/>
                  </a:lnTo>
                  <a:cubicBezTo>
                    <a:pt x="761" y="5462"/>
                    <a:pt x="456" y="5603"/>
                    <a:pt x="456" y="5746"/>
                  </a:cubicBezTo>
                  <a:cubicBezTo>
                    <a:pt x="150" y="5889"/>
                    <a:pt x="150" y="6103"/>
                    <a:pt x="0" y="6316"/>
                  </a:cubicBezTo>
                  <a:lnTo>
                    <a:pt x="0" y="9092"/>
                  </a:lnTo>
                  <a:cubicBezTo>
                    <a:pt x="0" y="9235"/>
                    <a:pt x="150" y="9376"/>
                    <a:pt x="456" y="9519"/>
                  </a:cubicBezTo>
                  <a:cubicBezTo>
                    <a:pt x="534" y="9555"/>
                    <a:pt x="647" y="9572"/>
                    <a:pt x="761" y="9572"/>
                  </a:cubicBezTo>
                  <a:cubicBezTo>
                    <a:pt x="875" y="9572"/>
                    <a:pt x="989" y="9555"/>
                    <a:pt x="1067" y="9519"/>
                  </a:cubicBezTo>
                  <a:lnTo>
                    <a:pt x="7455" y="7812"/>
                  </a:lnTo>
                  <a:lnTo>
                    <a:pt x="7455" y="21120"/>
                  </a:lnTo>
                  <a:cubicBezTo>
                    <a:pt x="7455" y="21263"/>
                    <a:pt x="7606" y="21406"/>
                    <a:pt x="7756" y="21547"/>
                  </a:cubicBezTo>
                  <a:cubicBezTo>
                    <a:pt x="7834" y="21583"/>
                    <a:pt x="7948" y="21600"/>
                    <a:pt x="8080" y="21600"/>
                  </a:cubicBezTo>
                  <a:cubicBezTo>
                    <a:pt x="8212" y="21600"/>
                    <a:pt x="8367" y="21583"/>
                    <a:pt x="8518" y="21547"/>
                  </a:cubicBezTo>
                  <a:lnTo>
                    <a:pt x="13233" y="20266"/>
                  </a:lnTo>
                  <a:cubicBezTo>
                    <a:pt x="13538" y="20123"/>
                    <a:pt x="13689" y="19983"/>
                    <a:pt x="13844" y="19840"/>
                  </a:cubicBezTo>
                  <a:cubicBezTo>
                    <a:pt x="13994" y="19697"/>
                    <a:pt x="14145" y="19483"/>
                    <a:pt x="14145" y="19270"/>
                  </a:cubicBezTo>
                  <a:lnTo>
                    <a:pt x="14145" y="5960"/>
                  </a:lnTo>
                  <a:lnTo>
                    <a:pt x="20533" y="4253"/>
                  </a:lnTo>
                  <a:cubicBezTo>
                    <a:pt x="20839" y="4110"/>
                    <a:pt x="21144" y="3967"/>
                    <a:pt x="21294" y="3826"/>
                  </a:cubicBezTo>
                  <a:cubicBezTo>
                    <a:pt x="21445" y="3610"/>
                    <a:pt x="21445" y="3469"/>
                    <a:pt x="21445" y="3256"/>
                  </a:cubicBezTo>
                  <a:lnTo>
                    <a:pt x="21445" y="480"/>
                  </a:lnTo>
                  <a:cubicBezTo>
                    <a:pt x="21600" y="337"/>
                    <a:pt x="21445" y="194"/>
                    <a:pt x="21294" y="53"/>
                  </a:cubicBezTo>
                  <a:cubicBezTo>
                    <a:pt x="21144" y="17"/>
                    <a:pt x="20989" y="0"/>
                    <a:pt x="20857"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6" name="Google Shape;997;p54"/>
            <p:cNvSpPr/>
            <p:nvPr/>
          </p:nvSpPr>
          <p:spPr>
            <a:xfrm>
              <a:off x="1551933" y="1608635"/>
              <a:ext cx="54462" cy="139278"/>
            </a:xfrm>
            <a:custGeom>
              <a:avLst/>
              <a:gdLst/>
              <a:ahLst/>
              <a:cxnLst>
                <a:cxn ang="0">
                  <a:pos x="wd2" y="hd2"/>
                </a:cxn>
                <a:cxn ang="5400000">
                  <a:pos x="wd2" y="hd2"/>
                </a:cxn>
                <a:cxn ang="10800000">
                  <a:pos x="wd2" y="hd2"/>
                </a:cxn>
                <a:cxn ang="16200000">
                  <a:pos x="wd2" y="hd2"/>
                </a:cxn>
              </a:cxnLst>
              <a:rect l="0" t="0" r="r" b="b"/>
              <a:pathLst>
                <a:path w="21501" h="21600" extrusionOk="0">
                  <a:moveTo>
                    <a:pt x="20485" y="0"/>
                  </a:moveTo>
                  <a:cubicBezTo>
                    <a:pt x="20356" y="0"/>
                    <a:pt x="20228" y="16"/>
                    <a:pt x="20058" y="51"/>
                  </a:cubicBezTo>
                  <a:lnTo>
                    <a:pt x="1203" y="4364"/>
                  </a:lnTo>
                  <a:cubicBezTo>
                    <a:pt x="858" y="4431"/>
                    <a:pt x="514" y="4566"/>
                    <a:pt x="344" y="4701"/>
                  </a:cubicBezTo>
                  <a:cubicBezTo>
                    <a:pt x="175" y="4835"/>
                    <a:pt x="0" y="5037"/>
                    <a:pt x="0" y="5239"/>
                  </a:cubicBezTo>
                  <a:lnTo>
                    <a:pt x="0" y="21145"/>
                  </a:lnTo>
                  <a:cubicBezTo>
                    <a:pt x="0" y="21347"/>
                    <a:pt x="175" y="21483"/>
                    <a:pt x="344" y="21549"/>
                  </a:cubicBezTo>
                  <a:cubicBezTo>
                    <a:pt x="432" y="21584"/>
                    <a:pt x="560" y="21600"/>
                    <a:pt x="709" y="21600"/>
                  </a:cubicBezTo>
                  <a:cubicBezTo>
                    <a:pt x="858" y="21600"/>
                    <a:pt x="1028" y="21584"/>
                    <a:pt x="1203" y="21549"/>
                  </a:cubicBezTo>
                  <a:lnTo>
                    <a:pt x="20403" y="17169"/>
                  </a:lnTo>
                  <a:cubicBezTo>
                    <a:pt x="20742" y="17101"/>
                    <a:pt x="21086" y="16967"/>
                    <a:pt x="21261" y="16832"/>
                  </a:cubicBezTo>
                  <a:cubicBezTo>
                    <a:pt x="21430" y="16630"/>
                    <a:pt x="21430" y="16428"/>
                    <a:pt x="21430" y="16292"/>
                  </a:cubicBezTo>
                  <a:lnTo>
                    <a:pt x="21430" y="13664"/>
                  </a:lnTo>
                  <a:cubicBezTo>
                    <a:pt x="21600" y="13529"/>
                    <a:pt x="21430" y="13395"/>
                    <a:pt x="21261" y="13260"/>
                  </a:cubicBezTo>
                  <a:cubicBezTo>
                    <a:pt x="21086" y="13225"/>
                    <a:pt x="20916" y="13209"/>
                    <a:pt x="20767" y="13209"/>
                  </a:cubicBezTo>
                  <a:cubicBezTo>
                    <a:pt x="20613" y="13209"/>
                    <a:pt x="20485" y="13225"/>
                    <a:pt x="20403" y="13260"/>
                  </a:cubicBezTo>
                  <a:lnTo>
                    <a:pt x="7544" y="16157"/>
                  </a:lnTo>
                  <a:lnTo>
                    <a:pt x="7544" y="13395"/>
                  </a:lnTo>
                  <a:lnTo>
                    <a:pt x="19200" y="10767"/>
                  </a:lnTo>
                  <a:cubicBezTo>
                    <a:pt x="19544" y="10698"/>
                    <a:pt x="19889" y="10565"/>
                    <a:pt x="20058" y="10363"/>
                  </a:cubicBezTo>
                  <a:cubicBezTo>
                    <a:pt x="20228" y="10227"/>
                    <a:pt x="20228" y="10025"/>
                    <a:pt x="20228" y="9823"/>
                  </a:cubicBezTo>
                  <a:lnTo>
                    <a:pt x="20228" y="7261"/>
                  </a:lnTo>
                  <a:cubicBezTo>
                    <a:pt x="20403" y="7059"/>
                    <a:pt x="20228" y="6924"/>
                    <a:pt x="20058" y="6857"/>
                  </a:cubicBezTo>
                  <a:cubicBezTo>
                    <a:pt x="19889" y="6823"/>
                    <a:pt x="19714" y="6807"/>
                    <a:pt x="19565" y="6807"/>
                  </a:cubicBezTo>
                  <a:cubicBezTo>
                    <a:pt x="19416" y="6807"/>
                    <a:pt x="19287" y="6823"/>
                    <a:pt x="19200" y="6857"/>
                  </a:cubicBezTo>
                  <a:lnTo>
                    <a:pt x="7544" y="9486"/>
                  </a:lnTo>
                  <a:lnTo>
                    <a:pt x="7544" y="6791"/>
                  </a:lnTo>
                  <a:lnTo>
                    <a:pt x="20058" y="3960"/>
                  </a:lnTo>
                  <a:cubicBezTo>
                    <a:pt x="20403" y="3891"/>
                    <a:pt x="20742" y="3758"/>
                    <a:pt x="20916" y="3623"/>
                  </a:cubicBezTo>
                  <a:cubicBezTo>
                    <a:pt x="21086" y="3421"/>
                    <a:pt x="21261" y="3285"/>
                    <a:pt x="21261" y="3083"/>
                  </a:cubicBezTo>
                  <a:lnTo>
                    <a:pt x="21261" y="455"/>
                  </a:lnTo>
                  <a:cubicBezTo>
                    <a:pt x="21261" y="319"/>
                    <a:pt x="21086" y="186"/>
                    <a:pt x="20916" y="51"/>
                  </a:cubicBezTo>
                  <a:cubicBezTo>
                    <a:pt x="20742" y="16"/>
                    <a:pt x="20613" y="0"/>
                    <a:pt x="20485"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7" name="Google Shape;998;p54"/>
            <p:cNvSpPr/>
            <p:nvPr/>
          </p:nvSpPr>
          <p:spPr>
            <a:xfrm>
              <a:off x="1618374" y="1566478"/>
              <a:ext cx="60363" cy="143186"/>
            </a:xfrm>
            <a:custGeom>
              <a:avLst/>
              <a:gdLst/>
              <a:ahLst/>
              <a:cxnLst>
                <a:cxn ang="0">
                  <a:pos x="wd2" y="hd2"/>
                </a:cxn>
                <a:cxn ang="5400000">
                  <a:pos x="wd2" y="hd2"/>
                </a:cxn>
                <a:cxn ang="10800000">
                  <a:pos x="wd2" y="hd2"/>
                </a:cxn>
                <a:cxn ang="16200000">
                  <a:pos x="wd2" y="hd2"/>
                </a:cxn>
              </a:cxnLst>
              <a:rect l="0" t="0" r="r" b="b"/>
              <a:pathLst>
                <a:path w="21600" h="21600" extrusionOk="0">
                  <a:moveTo>
                    <a:pt x="20976" y="0"/>
                  </a:moveTo>
                  <a:cubicBezTo>
                    <a:pt x="20859" y="0"/>
                    <a:pt x="20743" y="18"/>
                    <a:pt x="20664" y="49"/>
                  </a:cubicBezTo>
                  <a:lnTo>
                    <a:pt x="15847" y="1230"/>
                  </a:lnTo>
                  <a:cubicBezTo>
                    <a:pt x="15540" y="1295"/>
                    <a:pt x="15228" y="1427"/>
                    <a:pt x="15074" y="1556"/>
                  </a:cubicBezTo>
                  <a:cubicBezTo>
                    <a:pt x="14916" y="1755"/>
                    <a:pt x="14762" y="1951"/>
                    <a:pt x="14762" y="2148"/>
                  </a:cubicBezTo>
                  <a:lnTo>
                    <a:pt x="14762" y="10211"/>
                  </a:lnTo>
                  <a:lnTo>
                    <a:pt x="6372" y="4048"/>
                  </a:lnTo>
                  <a:cubicBezTo>
                    <a:pt x="6214" y="3984"/>
                    <a:pt x="6060" y="3917"/>
                    <a:pt x="5902" y="3852"/>
                  </a:cubicBezTo>
                  <a:cubicBezTo>
                    <a:pt x="5771" y="3797"/>
                    <a:pt x="5641" y="3775"/>
                    <a:pt x="5497" y="3775"/>
                  </a:cubicBezTo>
                  <a:cubicBezTo>
                    <a:pt x="5301" y="3775"/>
                    <a:pt x="5087" y="3815"/>
                    <a:pt x="4817" y="3852"/>
                  </a:cubicBezTo>
                  <a:lnTo>
                    <a:pt x="932" y="4770"/>
                  </a:lnTo>
                  <a:cubicBezTo>
                    <a:pt x="620" y="4901"/>
                    <a:pt x="312" y="5031"/>
                    <a:pt x="312" y="5163"/>
                  </a:cubicBezTo>
                  <a:cubicBezTo>
                    <a:pt x="0" y="5294"/>
                    <a:pt x="0" y="5491"/>
                    <a:pt x="0" y="5687"/>
                  </a:cubicBezTo>
                  <a:lnTo>
                    <a:pt x="0" y="21158"/>
                  </a:lnTo>
                  <a:cubicBezTo>
                    <a:pt x="0" y="21289"/>
                    <a:pt x="0" y="21421"/>
                    <a:pt x="312" y="21551"/>
                  </a:cubicBezTo>
                  <a:cubicBezTo>
                    <a:pt x="387" y="21584"/>
                    <a:pt x="503" y="21600"/>
                    <a:pt x="620" y="21600"/>
                  </a:cubicBezTo>
                  <a:cubicBezTo>
                    <a:pt x="736" y="21600"/>
                    <a:pt x="852" y="21584"/>
                    <a:pt x="932" y="21551"/>
                  </a:cubicBezTo>
                  <a:lnTo>
                    <a:pt x="5748" y="20372"/>
                  </a:lnTo>
                  <a:cubicBezTo>
                    <a:pt x="6060" y="20307"/>
                    <a:pt x="6372" y="20175"/>
                    <a:pt x="6526" y="19979"/>
                  </a:cubicBezTo>
                  <a:cubicBezTo>
                    <a:pt x="6680" y="19847"/>
                    <a:pt x="6838" y="19650"/>
                    <a:pt x="6838" y="19454"/>
                  </a:cubicBezTo>
                  <a:lnTo>
                    <a:pt x="6838" y="11391"/>
                  </a:lnTo>
                  <a:lnTo>
                    <a:pt x="15228" y="17487"/>
                  </a:lnTo>
                  <a:cubicBezTo>
                    <a:pt x="15381" y="17618"/>
                    <a:pt x="15540" y="17683"/>
                    <a:pt x="15693" y="17750"/>
                  </a:cubicBezTo>
                  <a:cubicBezTo>
                    <a:pt x="15847" y="17782"/>
                    <a:pt x="16006" y="17799"/>
                    <a:pt x="16178" y="17799"/>
                  </a:cubicBezTo>
                  <a:cubicBezTo>
                    <a:pt x="16355" y="17799"/>
                    <a:pt x="16546" y="17782"/>
                    <a:pt x="16779" y="17750"/>
                  </a:cubicBezTo>
                  <a:lnTo>
                    <a:pt x="20664" y="16832"/>
                  </a:lnTo>
                  <a:cubicBezTo>
                    <a:pt x="20976" y="16701"/>
                    <a:pt x="21130" y="16569"/>
                    <a:pt x="21288" y="16439"/>
                  </a:cubicBezTo>
                  <a:cubicBezTo>
                    <a:pt x="21600" y="16308"/>
                    <a:pt x="21600" y="16111"/>
                    <a:pt x="21600" y="15915"/>
                  </a:cubicBezTo>
                  <a:lnTo>
                    <a:pt x="21600" y="442"/>
                  </a:lnTo>
                  <a:cubicBezTo>
                    <a:pt x="21600" y="312"/>
                    <a:pt x="21600" y="116"/>
                    <a:pt x="21288" y="49"/>
                  </a:cubicBezTo>
                  <a:cubicBezTo>
                    <a:pt x="21209" y="18"/>
                    <a:pt x="21092" y="0"/>
                    <a:pt x="2097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8" name="Google Shape;999;p54"/>
            <p:cNvSpPr/>
            <p:nvPr/>
          </p:nvSpPr>
          <p:spPr>
            <a:xfrm>
              <a:off x="1687849" y="1525311"/>
              <a:ext cx="61222" cy="131774"/>
            </a:xfrm>
            <a:custGeom>
              <a:avLst/>
              <a:gdLst/>
              <a:ahLst/>
              <a:cxnLst>
                <a:cxn ang="0">
                  <a:pos x="wd2" y="hd2"/>
                </a:cxn>
                <a:cxn ang="5400000">
                  <a:pos x="wd2" y="hd2"/>
                </a:cxn>
                <a:cxn ang="10800000">
                  <a:pos x="wd2" y="hd2"/>
                </a:cxn>
                <a:cxn ang="16200000">
                  <a:pos x="wd2" y="hd2"/>
                </a:cxn>
              </a:cxnLst>
              <a:rect l="0" t="0" r="r" b="b"/>
              <a:pathLst>
                <a:path w="21600" h="21600" extrusionOk="0">
                  <a:moveTo>
                    <a:pt x="20989" y="0"/>
                  </a:moveTo>
                  <a:cubicBezTo>
                    <a:pt x="20874" y="0"/>
                    <a:pt x="20760" y="34"/>
                    <a:pt x="20681" y="107"/>
                  </a:cubicBezTo>
                  <a:lnTo>
                    <a:pt x="1075" y="5377"/>
                  </a:lnTo>
                  <a:cubicBezTo>
                    <a:pt x="767" y="5448"/>
                    <a:pt x="459" y="5591"/>
                    <a:pt x="308" y="5734"/>
                  </a:cubicBezTo>
                  <a:cubicBezTo>
                    <a:pt x="152" y="5947"/>
                    <a:pt x="0" y="6161"/>
                    <a:pt x="0" y="6304"/>
                  </a:cubicBezTo>
                  <a:lnTo>
                    <a:pt x="0" y="9082"/>
                  </a:lnTo>
                  <a:cubicBezTo>
                    <a:pt x="0" y="9223"/>
                    <a:pt x="152" y="9366"/>
                    <a:pt x="308" y="9509"/>
                  </a:cubicBezTo>
                  <a:cubicBezTo>
                    <a:pt x="459" y="9545"/>
                    <a:pt x="611" y="9563"/>
                    <a:pt x="749" y="9563"/>
                  </a:cubicBezTo>
                  <a:cubicBezTo>
                    <a:pt x="882" y="9563"/>
                    <a:pt x="997" y="9545"/>
                    <a:pt x="1075" y="9509"/>
                  </a:cubicBezTo>
                  <a:lnTo>
                    <a:pt x="7509" y="7799"/>
                  </a:lnTo>
                  <a:lnTo>
                    <a:pt x="7509" y="21120"/>
                  </a:lnTo>
                  <a:cubicBezTo>
                    <a:pt x="7353" y="21263"/>
                    <a:pt x="7509" y="21476"/>
                    <a:pt x="7812" y="21547"/>
                  </a:cubicBezTo>
                  <a:cubicBezTo>
                    <a:pt x="7890" y="21583"/>
                    <a:pt x="8005" y="21600"/>
                    <a:pt x="8120" y="21600"/>
                  </a:cubicBezTo>
                  <a:cubicBezTo>
                    <a:pt x="8235" y="21600"/>
                    <a:pt x="8350" y="21583"/>
                    <a:pt x="8428" y="21547"/>
                  </a:cubicBezTo>
                  <a:lnTo>
                    <a:pt x="13177" y="20265"/>
                  </a:lnTo>
                  <a:cubicBezTo>
                    <a:pt x="13480" y="20193"/>
                    <a:pt x="13788" y="20052"/>
                    <a:pt x="13944" y="19909"/>
                  </a:cubicBezTo>
                  <a:cubicBezTo>
                    <a:pt x="14095" y="19695"/>
                    <a:pt x="14247" y="19482"/>
                    <a:pt x="14247" y="19339"/>
                  </a:cubicBezTo>
                  <a:lnTo>
                    <a:pt x="14247" y="5947"/>
                  </a:lnTo>
                  <a:lnTo>
                    <a:pt x="20681" y="4237"/>
                  </a:lnTo>
                  <a:cubicBezTo>
                    <a:pt x="20989" y="4166"/>
                    <a:pt x="21141" y="4023"/>
                    <a:pt x="21297" y="3810"/>
                  </a:cubicBezTo>
                  <a:cubicBezTo>
                    <a:pt x="21448" y="3669"/>
                    <a:pt x="21600" y="3453"/>
                    <a:pt x="21600" y="3239"/>
                  </a:cubicBezTo>
                  <a:lnTo>
                    <a:pt x="21600" y="534"/>
                  </a:lnTo>
                  <a:cubicBezTo>
                    <a:pt x="21600" y="320"/>
                    <a:pt x="21448" y="177"/>
                    <a:pt x="21297" y="107"/>
                  </a:cubicBezTo>
                  <a:cubicBezTo>
                    <a:pt x="21219" y="34"/>
                    <a:pt x="21104" y="0"/>
                    <a:pt x="20989"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299" name="Google Shape;1000;p54"/>
            <p:cNvSpPr/>
            <p:nvPr/>
          </p:nvSpPr>
          <p:spPr>
            <a:xfrm>
              <a:off x="1758195" y="1509118"/>
              <a:ext cx="19111" cy="119724"/>
            </a:xfrm>
            <a:custGeom>
              <a:avLst/>
              <a:gdLst/>
              <a:ahLst/>
              <a:cxnLst>
                <a:cxn ang="0">
                  <a:pos x="wd2" y="hd2"/>
                </a:cxn>
                <a:cxn ang="5400000">
                  <a:pos x="wd2" y="hd2"/>
                </a:cxn>
                <a:cxn ang="10800000">
                  <a:pos x="wd2" y="hd2"/>
                </a:cxn>
                <a:cxn ang="16200000">
                  <a:pos x="wd2" y="hd2"/>
                </a:cxn>
              </a:cxnLst>
              <a:rect l="0" t="0" r="r" b="b"/>
              <a:pathLst>
                <a:path w="21600" h="21600" extrusionOk="0">
                  <a:moveTo>
                    <a:pt x="19628" y="0"/>
                  </a:moveTo>
                  <a:cubicBezTo>
                    <a:pt x="19260" y="0"/>
                    <a:pt x="18893" y="19"/>
                    <a:pt x="18643" y="59"/>
                  </a:cubicBezTo>
                  <a:lnTo>
                    <a:pt x="3428" y="1471"/>
                  </a:lnTo>
                  <a:cubicBezTo>
                    <a:pt x="1957" y="1549"/>
                    <a:pt x="1471" y="1706"/>
                    <a:pt x="986" y="1941"/>
                  </a:cubicBezTo>
                  <a:cubicBezTo>
                    <a:pt x="486" y="2097"/>
                    <a:pt x="0" y="2332"/>
                    <a:pt x="0" y="2569"/>
                  </a:cubicBezTo>
                  <a:lnTo>
                    <a:pt x="0" y="21071"/>
                  </a:lnTo>
                  <a:cubicBezTo>
                    <a:pt x="0" y="21229"/>
                    <a:pt x="486" y="21464"/>
                    <a:pt x="986" y="21541"/>
                  </a:cubicBezTo>
                  <a:cubicBezTo>
                    <a:pt x="1221" y="21581"/>
                    <a:pt x="1589" y="21600"/>
                    <a:pt x="2031" y="21600"/>
                  </a:cubicBezTo>
                  <a:cubicBezTo>
                    <a:pt x="2457" y="21600"/>
                    <a:pt x="2943" y="21581"/>
                    <a:pt x="3428" y="21541"/>
                  </a:cubicBezTo>
                  <a:lnTo>
                    <a:pt x="18643" y="20209"/>
                  </a:lnTo>
                  <a:cubicBezTo>
                    <a:pt x="19628" y="20051"/>
                    <a:pt x="20129" y="19894"/>
                    <a:pt x="20614" y="19738"/>
                  </a:cubicBezTo>
                  <a:cubicBezTo>
                    <a:pt x="21100" y="19581"/>
                    <a:pt x="21600" y="19346"/>
                    <a:pt x="21600" y="19111"/>
                  </a:cubicBezTo>
                  <a:lnTo>
                    <a:pt x="21600" y="529"/>
                  </a:lnTo>
                  <a:cubicBezTo>
                    <a:pt x="21600" y="374"/>
                    <a:pt x="21600" y="216"/>
                    <a:pt x="20614" y="59"/>
                  </a:cubicBezTo>
                  <a:cubicBezTo>
                    <a:pt x="20364" y="19"/>
                    <a:pt x="19996" y="0"/>
                    <a:pt x="1962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0" name="Google Shape;1001;p54"/>
            <p:cNvSpPr/>
            <p:nvPr/>
          </p:nvSpPr>
          <p:spPr>
            <a:xfrm>
              <a:off x="1789463" y="1476341"/>
              <a:ext cx="64698" cy="123059"/>
            </a:xfrm>
            <a:custGeom>
              <a:avLst/>
              <a:gdLst/>
              <a:ahLst/>
              <a:cxnLst>
                <a:cxn ang="0">
                  <a:pos x="wd2" y="hd2"/>
                </a:cxn>
                <a:cxn ang="5400000">
                  <a:pos x="wd2" y="hd2"/>
                </a:cxn>
                <a:cxn ang="10800000">
                  <a:pos x="wd2" y="hd2"/>
                </a:cxn>
                <a:cxn ang="16200000">
                  <a:pos x="wd2" y="hd2"/>
                </a:cxn>
              </a:cxnLst>
              <a:rect l="0" t="0" r="r" b="b"/>
              <a:pathLst>
                <a:path w="21600" h="21600" extrusionOk="0">
                  <a:moveTo>
                    <a:pt x="12612" y="4896"/>
                  </a:moveTo>
                  <a:cubicBezTo>
                    <a:pt x="13190" y="4896"/>
                    <a:pt x="13625" y="4971"/>
                    <a:pt x="13916" y="5200"/>
                  </a:cubicBezTo>
                  <a:cubicBezTo>
                    <a:pt x="14351" y="5429"/>
                    <a:pt x="14642" y="5657"/>
                    <a:pt x="14785" y="5964"/>
                  </a:cubicBezTo>
                  <a:cubicBezTo>
                    <a:pt x="14929" y="6346"/>
                    <a:pt x="15077" y="6725"/>
                    <a:pt x="15220" y="7107"/>
                  </a:cubicBezTo>
                  <a:lnTo>
                    <a:pt x="15220" y="11836"/>
                  </a:lnTo>
                  <a:cubicBezTo>
                    <a:pt x="15077" y="12753"/>
                    <a:pt x="14642" y="13667"/>
                    <a:pt x="14060" y="14507"/>
                  </a:cubicBezTo>
                  <a:cubicBezTo>
                    <a:pt x="13482" y="15268"/>
                    <a:pt x="12321" y="15956"/>
                    <a:pt x="10870" y="16414"/>
                  </a:cubicBezTo>
                  <a:cubicBezTo>
                    <a:pt x="10218" y="16604"/>
                    <a:pt x="9605" y="16700"/>
                    <a:pt x="9057" y="16700"/>
                  </a:cubicBezTo>
                  <a:cubicBezTo>
                    <a:pt x="8514" y="16700"/>
                    <a:pt x="8045" y="16604"/>
                    <a:pt x="7684" y="16414"/>
                  </a:cubicBezTo>
                  <a:cubicBezTo>
                    <a:pt x="6810" y="15879"/>
                    <a:pt x="6523" y="15193"/>
                    <a:pt x="6523" y="14507"/>
                  </a:cubicBezTo>
                  <a:lnTo>
                    <a:pt x="6523" y="9778"/>
                  </a:lnTo>
                  <a:cubicBezTo>
                    <a:pt x="6523" y="9321"/>
                    <a:pt x="6667" y="8861"/>
                    <a:pt x="6810" y="8404"/>
                  </a:cubicBezTo>
                  <a:cubicBezTo>
                    <a:pt x="7101" y="7946"/>
                    <a:pt x="7393" y="7564"/>
                    <a:pt x="7684" y="7107"/>
                  </a:cubicBezTo>
                  <a:cubicBezTo>
                    <a:pt x="7971" y="6725"/>
                    <a:pt x="8405" y="6346"/>
                    <a:pt x="8988" y="6039"/>
                  </a:cubicBezTo>
                  <a:cubicBezTo>
                    <a:pt x="9566" y="5735"/>
                    <a:pt x="10148" y="5429"/>
                    <a:pt x="10870" y="5200"/>
                  </a:cubicBezTo>
                  <a:cubicBezTo>
                    <a:pt x="11304" y="5049"/>
                    <a:pt x="12030" y="4896"/>
                    <a:pt x="12612" y="4896"/>
                  </a:cubicBezTo>
                  <a:close/>
                  <a:moveTo>
                    <a:pt x="15668" y="0"/>
                  </a:moveTo>
                  <a:cubicBezTo>
                    <a:pt x="15515" y="0"/>
                    <a:pt x="15368" y="5"/>
                    <a:pt x="15220" y="14"/>
                  </a:cubicBezTo>
                  <a:cubicBezTo>
                    <a:pt x="13625" y="14"/>
                    <a:pt x="12030" y="318"/>
                    <a:pt x="10726" y="777"/>
                  </a:cubicBezTo>
                  <a:cubicBezTo>
                    <a:pt x="9131" y="1235"/>
                    <a:pt x="7536" y="1921"/>
                    <a:pt x="6232" y="2760"/>
                  </a:cubicBezTo>
                  <a:cubicBezTo>
                    <a:pt x="4928" y="3521"/>
                    <a:pt x="3911" y="4438"/>
                    <a:pt x="2899" y="5353"/>
                  </a:cubicBezTo>
                  <a:cubicBezTo>
                    <a:pt x="2030" y="6346"/>
                    <a:pt x="1304" y="7336"/>
                    <a:pt x="869" y="8404"/>
                  </a:cubicBezTo>
                  <a:cubicBezTo>
                    <a:pt x="435" y="9471"/>
                    <a:pt x="143" y="10539"/>
                    <a:pt x="0" y="11607"/>
                  </a:cubicBezTo>
                  <a:cubicBezTo>
                    <a:pt x="0" y="12371"/>
                    <a:pt x="0" y="13210"/>
                    <a:pt x="0" y="14049"/>
                  </a:cubicBezTo>
                  <a:lnTo>
                    <a:pt x="0" y="16489"/>
                  </a:lnTo>
                  <a:cubicBezTo>
                    <a:pt x="0" y="17404"/>
                    <a:pt x="287" y="18321"/>
                    <a:pt x="869" y="19236"/>
                  </a:cubicBezTo>
                  <a:cubicBezTo>
                    <a:pt x="1304" y="19846"/>
                    <a:pt x="2030" y="20457"/>
                    <a:pt x="2899" y="20989"/>
                  </a:cubicBezTo>
                  <a:cubicBezTo>
                    <a:pt x="3911" y="21371"/>
                    <a:pt x="5072" y="21600"/>
                    <a:pt x="6232" y="21600"/>
                  </a:cubicBezTo>
                  <a:cubicBezTo>
                    <a:pt x="7827" y="21525"/>
                    <a:pt x="9422" y="21296"/>
                    <a:pt x="10726" y="20836"/>
                  </a:cubicBezTo>
                  <a:cubicBezTo>
                    <a:pt x="12465" y="20303"/>
                    <a:pt x="13916" y="19693"/>
                    <a:pt x="15220" y="18931"/>
                  </a:cubicBezTo>
                  <a:cubicBezTo>
                    <a:pt x="16524" y="18092"/>
                    <a:pt x="17684" y="17253"/>
                    <a:pt x="18553" y="16261"/>
                  </a:cubicBezTo>
                  <a:cubicBezTo>
                    <a:pt x="19423" y="15268"/>
                    <a:pt x="20148" y="14278"/>
                    <a:pt x="20731" y="13210"/>
                  </a:cubicBezTo>
                  <a:cubicBezTo>
                    <a:pt x="21165" y="12142"/>
                    <a:pt x="21452" y="11074"/>
                    <a:pt x="21600" y="10007"/>
                  </a:cubicBezTo>
                  <a:lnTo>
                    <a:pt x="21600" y="5049"/>
                  </a:lnTo>
                  <a:cubicBezTo>
                    <a:pt x="21452" y="4132"/>
                    <a:pt x="21165" y="3217"/>
                    <a:pt x="20731" y="2378"/>
                  </a:cubicBezTo>
                  <a:cubicBezTo>
                    <a:pt x="20296" y="1692"/>
                    <a:pt x="19570" y="1082"/>
                    <a:pt x="18553" y="624"/>
                  </a:cubicBezTo>
                  <a:cubicBezTo>
                    <a:pt x="17797" y="224"/>
                    <a:pt x="16706" y="0"/>
                    <a:pt x="1566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1" name="Google Shape;1002;p54"/>
            <p:cNvSpPr/>
            <p:nvPr/>
          </p:nvSpPr>
          <p:spPr>
            <a:xfrm>
              <a:off x="1865876" y="1423071"/>
              <a:ext cx="60793" cy="143630"/>
            </a:xfrm>
            <a:custGeom>
              <a:avLst/>
              <a:gdLst/>
              <a:ahLst/>
              <a:cxnLst>
                <a:cxn ang="0">
                  <a:pos x="wd2" y="hd2"/>
                </a:cxn>
                <a:cxn ang="5400000">
                  <a:pos x="wd2" y="hd2"/>
                </a:cxn>
                <a:cxn ang="10800000">
                  <a:pos x="wd2" y="hd2"/>
                </a:cxn>
                <a:cxn ang="16200000">
                  <a:pos x="wd2" y="hd2"/>
                </a:cxn>
              </a:cxnLst>
              <a:rect l="0" t="0" r="r" b="b"/>
              <a:pathLst>
                <a:path w="21600" h="21600" extrusionOk="0">
                  <a:moveTo>
                    <a:pt x="20985" y="0"/>
                  </a:moveTo>
                  <a:cubicBezTo>
                    <a:pt x="20869" y="0"/>
                    <a:pt x="20754" y="18"/>
                    <a:pt x="20675" y="49"/>
                  </a:cubicBezTo>
                  <a:lnTo>
                    <a:pt x="15740" y="1226"/>
                  </a:lnTo>
                  <a:cubicBezTo>
                    <a:pt x="15430" y="1358"/>
                    <a:pt x="15277" y="1487"/>
                    <a:pt x="15120" y="1618"/>
                  </a:cubicBezTo>
                  <a:cubicBezTo>
                    <a:pt x="14967" y="1750"/>
                    <a:pt x="14815" y="1945"/>
                    <a:pt x="14815" y="2141"/>
                  </a:cubicBezTo>
                  <a:lnTo>
                    <a:pt x="14815" y="10245"/>
                  </a:lnTo>
                  <a:lnTo>
                    <a:pt x="6327" y="4103"/>
                  </a:lnTo>
                  <a:cubicBezTo>
                    <a:pt x="6327" y="3971"/>
                    <a:pt x="6017" y="3905"/>
                    <a:pt x="5865" y="3905"/>
                  </a:cubicBezTo>
                  <a:cubicBezTo>
                    <a:pt x="5712" y="3840"/>
                    <a:pt x="5555" y="3807"/>
                    <a:pt x="5402" y="3807"/>
                  </a:cubicBezTo>
                  <a:cubicBezTo>
                    <a:pt x="5250" y="3807"/>
                    <a:pt x="5092" y="3840"/>
                    <a:pt x="4940" y="3905"/>
                  </a:cubicBezTo>
                  <a:lnTo>
                    <a:pt x="1082" y="4820"/>
                  </a:lnTo>
                  <a:cubicBezTo>
                    <a:pt x="772" y="4886"/>
                    <a:pt x="467" y="5017"/>
                    <a:pt x="310" y="5147"/>
                  </a:cubicBezTo>
                  <a:cubicBezTo>
                    <a:pt x="157" y="5343"/>
                    <a:pt x="0" y="5539"/>
                    <a:pt x="0" y="5670"/>
                  </a:cubicBezTo>
                  <a:lnTo>
                    <a:pt x="0" y="21159"/>
                  </a:lnTo>
                  <a:cubicBezTo>
                    <a:pt x="0" y="21288"/>
                    <a:pt x="157" y="21420"/>
                    <a:pt x="310" y="21551"/>
                  </a:cubicBezTo>
                  <a:cubicBezTo>
                    <a:pt x="389" y="21584"/>
                    <a:pt x="504" y="21600"/>
                    <a:pt x="638" y="21600"/>
                  </a:cubicBezTo>
                  <a:cubicBezTo>
                    <a:pt x="772" y="21600"/>
                    <a:pt x="930" y="21584"/>
                    <a:pt x="1082" y="21551"/>
                  </a:cubicBezTo>
                  <a:lnTo>
                    <a:pt x="5865" y="20309"/>
                  </a:lnTo>
                  <a:cubicBezTo>
                    <a:pt x="6175" y="20244"/>
                    <a:pt x="6480" y="20113"/>
                    <a:pt x="6637" y="19982"/>
                  </a:cubicBezTo>
                  <a:cubicBezTo>
                    <a:pt x="6790" y="19786"/>
                    <a:pt x="6790" y="19656"/>
                    <a:pt x="6790" y="19459"/>
                  </a:cubicBezTo>
                  <a:lnTo>
                    <a:pt x="6790" y="11355"/>
                  </a:lnTo>
                  <a:lnTo>
                    <a:pt x="15277" y="17499"/>
                  </a:lnTo>
                  <a:cubicBezTo>
                    <a:pt x="15430" y="17564"/>
                    <a:pt x="15587" y="17629"/>
                    <a:pt x="15740" y="17695"/>
                  </a:cubicBezTo>
                  <a:cubicBezTo>
                    <a:pt x="15892" y="17760"/>
                    <a:pt x="16087" y="17793"/>
                    <a:pt x="16281" y="17793"/>
                  </a:cubicBezTo>
                  <a:cubicBezTo>
                    <a:pt x="16471" y="17793"/>
                    <a:pt x="16665" y="17760"/>
                    <a:pt x="16817" y="17695"/>
                  </a:cubicBezTo>
                  <a:lnTo>
                    <a:pt x="20675" y="16780"/>
                  </a:lnTo>
                  <a:cubicBezTo>
                    <a:pt x="20985" y="16649"/>
                    <a:pt x="21137" y="16518"/>
                    <a:pt x="21295" y="16389"/>
                  </a:cubicBezTo>
                  <a:cubicBezTo>
                    <a:pt x="21447" y="16257"/>
                    <a:pt x="21600" y="16061"/>
                    <a:pt x="21600" y="15865"/>
                  </a:cubicBezTo>
                  <a:lnTo>
                    <a:pt x="21600" y="443"/>
                  </a:lnTo>
                  <a:cubicBezTo>
                    <a:pt x="21600" y="245"/>
                    <a:pt x="21447" y="116"/>
                    <a:pt x="21295" y="49"/>
                  </a:cubicBezTo>
                  <a:cubicBezTo>
                    <a:pt x="21216" y="18"/>
                    <a:pt x="21100" y="0"/>
                    <a:pt x="20985"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2" name="Google Shape;1003;p54"/>
            <p:cNvSpPr/>
            <p:nvPr/>
          </p:nvSpPr>
          <p:spPr>
            <a:xfrm>
              <a:off x="1251020" y="1783673"/>
              <a:ext cx="54714" cy="200051"/>
            </a:xfrm>
            <a:custGeom>
              <a:avLst/>
              <a:gdLst/>
              <a:ahLst/>
              <a:cxnLst>
                <a:cxn ang="0">
                  <a:pos x="wd2" y="hd2"/>
                </a:cxn>
                <a:cxn ang="5400000">
                  <a:pos x="wd2" y="hd2"/>
                </a:cxn>
                <a:cxn ang="10800000">
                  <a:pos x="wd2" y="hd2"/>
                </a:cxn>
                <a:cxn ang="16200000">
                  <a:pos x="wd2" y="hd2"/>
                </a:cxn>
              </a:cxnLst>
              <a:rect l="0" t="0" r="r" b="b"/>
              <a:pathLst>
                <a:path w="21600" h="21600" extrusionOk="0">
                  <a:moveTo>
                    <a:pt x="20146" y="0"/>
                  </a:moveTo>
                  <a:cubicBezTo>
                    <a:pt x="19817" y="0"/>
                    <a:pt x="19442" y="30"/>
                    <a:pt x="19025" y="91"/>
                  </a:cubicBezTo>
                  <a:lnTo>
                    <a:pt x="2739" y="2438"/>
                  </a:lnTo>
                  <a:cubicBezTo>
                    <a:pt x="1028" y="2719"/>
                    <a:pt x="0" y="3189"/>
                    <a:pt x="0" y="3705"/>
                  </a:cubicBezTo>
                  <a:lnTo>
                    <a:pt x="1372" y="21019"/>
                  </a:lnTo>
                  <a:cubicBezTo>
                    <a:pt x="1120" y="21358"/>
                    <a:pt x="2045" y="21600"/>
                    <a:pt x="3094" y="21600"/>
                  </a:cubicBezTo>
                  <a:cubicBezTo>
                    <a:pt x="3490" y="21600"/>
                    <a:pt x="3906" y="21565"/>
                    <a:pt x="4286" y="21487"/>
                  </a:cubicBezTo>
                  <a:lnTo>
                    <a:pt x="12858" y="20268"/>
                  </a:lnTo>
                  <a:cubicBezTo>
                    <a:pt x="14400" y="19987"/>
                    <a:pt x="15428" y="19517"/>
                    <a:pt x="15597" y="19001"/>
                  </a:cubicBezTo>
                  <a:lnTo>
                    <a:pt x="21600" y="561"/>
                  </a:lnTo>
                  <a:cubicBezTo>
                    <a:pt x="21600" y="218"/>
                    <a:pt x="21050" y="0"/>
                    <a:pt x="20146"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303" name="Google Shape;1004;p54"/>
            <p:cNvSpPr/>
            <p:nvPr/>
          </p:nvSpPr>
          <p:spPr>
            <a:xfrm>
              <a:off x="1247957" y="1996320"/>
              <a:ext cx="44764" cy="63107"/>
            </a:xfrm>
            <a:custGeom>
              <a:avLst/>
              <a:gdLst/>
              <a:ahLst/>
              <a:cxnLst>
                <a:cxn ang="0">
                  <a:pos x="wd2" y="hd2"/>
                </a:cxn>
                <a:cxn ang="5400000">
                  <a:pos x="wd2" y="hd2"/>
                </a:cxn>
                <a:cxn ang="10800000">
                  <a:pos x="wd2" y="hd2"/>
                </a:cxn>
                <a:cxn ang="16200000">
                  <a:pos x="wd2" y="hd2"/>
                </a:cxn>
              </a:cxnLst>
              <a:rect l="0" t="0" r="r" b="b"/>
              <a:pathLst>
                <a:path w="21295" h="21600" extrusionOk="0">
                  <a:moveTo>
                    <a:pt x="15217" y="0"/>
                  </a:moveTo>
                  <a:cubicBezTo>
                    <a:pt x="14022" y="0"/>
                    <a:pt x="12666" y="259"/>
                    <a:pt x="11167" y="834"/>
                  </a:cubicBezTo>
                  <a:cubicBezTo>
                    <a:pt x="4553" y="3960"/>
                    <a:pt x="423" y="9164"/>
                    <a:pt x="8" y="14818"/>
                  </a:cubicBezTo>
                  <a:cubicBezTo>
                    <a:pt x="-153" y="18608"/>
                    <a:pt x="2033" y="21600"/>
                    <a:pt x="6083" y="21600"/>
                  </a:cubicBezTo>
                  <a:cubicBezTo>
                    <a:pt x="7272" y="21600"/>
                    <a:pt x="8628" y="21341"/>
                    <a:pt x="10133" y="20766"/>
                  </a:cubicBezTo>
                  <a:cubicBezTo>
                    <a:pt x="16741" y="17645"/>
                    <a:pt x="20871" y="12436"/>
                    <a:pt x="21286" y="6787"/>
                  </a:cubicBezTo>
                  <a:cubicBezTo>
                    <a:pt x="21447" y="2992"/>
                    <a:pt x="19261" y="0"/>
                    <a:pt x="15217"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304" name="Google Shape;1005;p54"/>
            <p:cNvSpPr/>
            <p:nvPr/>
          </p:nvSpPr>
          <p:spPr>
            <a:xfrm>
              <a:off x="1039120" y="1797664"/>
              <a:ext cx="81882" cy="43357"/>
            </a:xfrm>
            <a:custGeom>
              <a:avLst/>
              <a:gdLst/>
              <a:ahLst/>
              <a:cxnLst>
                <a:cxn ang="0">
                  <a:pos x="wd2" y="hd2"/>
                </a:cxn>
                <a:cxn ang="5400000">
                  <a:pos x="wd2" y="hd2"/>
                </a:cxn>
                <a:cxn ang="10800000">
                  <a:pos x="wd2" y="hd2"/>
                </a:cxn>
                <a:cxn ang="16200000">
                  <a:pos x="wd2" y="hd2"/>
                </a:cxn>
              </a:cxnLst>
              <a:rect l="0" t="0" r="r" b="b"/>
              <a:pathLst>
                <a:path w="20221" h="21600" extrusionOk="0">
                  <a:moveTo>
                    <a:pt x="18688" y="0"/>
                  </a:moveTo>
                  <a:cubicBezTo>
                    <a:pt x="18446" y="0"/>
                    <a:pt x="18183" y="117"/>
                    <a:pt x="17906" y="383"/>
                  </a:cubicBezTo>
                  <a:lnTo>
                    <a:pt x="965" y="15317"/>
                  </a:lnTo>
                  <a:cubicBezTo>
                    <a:pt x="-646" y="16836"/>
                    <a:pt x="-109" y="21600"/>
                    <a:pt x="1608" y="21600"/>
                  </a:cubicBezTo>
                  <a:cubicBezTo>
                    <a:pt x="1823" y="21600"/>
                    <a:pt x="2035" y="21600"/>
                    <a:pt x="2251" y="21379"/>
                  </a:cubicBezTo>
                  <a:lnTo>
                    <a:pt x="19192" y="6445"/>
                  </a:lnTo>
                  <a:cubicBezTo>
                    <a:pt x="20954" y="4757"/>
                    <a:pt x="20231" y="0"/>
                    <a:pt x="1868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5" name="Google Shape;1006;p54"/>
            <p:cNvSpPr/>
            <p:nvPr/>
          </p:nvSpPr>
          <p:spPr>
            <a:xfrm>
              <a:off x="1038803" y="1697209"/>
              <a:ext cx="90325" cy="43865"/>
            </a:xfrm>
            <a:custGeom>
              <a:avLst/>
              <a:gdLst/>
              <a:ahLst/>
              <a:cxnLst>
                <a:cxn ang="0">
                  <a:pos x="wd2" y="hd2"/>
                </a:cxn>
                <a:cxn ang="5400000">
                  <a:pos x="wd2" y="hd2"/>
                </a:cxn>
                <a:cxn ang="10800000">
                  <a:pos x="wd2" y="hd2"/>
                </a:cxn>
                <a:cxn ang="16200000">
                  <a:pos x="wd2" y="hd2"/>
                </a:cxn>
              </a:cxnLst>
              <a:rect l="0" t="0" r="r" b="b"/>
              <a:pathLst>
                <a:path w="20311" h="21600" extrusionOk="0">
                  <a:moveTo>
                    <a:pt x="1480" y="0"/>
                  </a:moveTo>
                  <a:cubicBezTo>
                    <a:pt x="-13" y="0"/>
                    <a:pt x="-730" y="5318"/>
                    <a:pt x="1047" y="6620"/>
                  </a:cubicBezTo>
                  <a:lnTo>
                    <a:pt x="18233" y="21382"/>
                  </a:lnTo>
                  <a:cubicBezTo>
                    <a:pt x="18429" y="21600"/>
                    <a:pt x="18622" y="21600"/>
                    <a:pt x="18818" y="21600"/>
                  </a:cubicBezTo>
                  <a:cubicBezTo>
                    <a:pt x="20478" y="21600"/>
                    <a:pt x="20870" y="16673"/>
                    <a:pt x="19403" y="15390"/>
                  </a:cubicBezTo>
                  <a:lnTo>
                    <a:pt x="2218" y="411"/>
                  </a:lnTo>
                  <a:cubicBezTo>
                    <a:pt x="1957" y="128"/>
                    <a:pt x="1711" y="0"/>
                    <a:pt x="148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6" name="Google Shape;1007;p54"/>
            <p:cNvSpPr/>
            <p:nvPr/>
          </p:nvSpPr>
          <p:spPr>
            <a:xfrm>
              <a:off x="1112245" y="1597275"/>
              <a:ext cx="51508" cy="76433"/>
            </a:xfrm>
            <a:custGeom>
              <a:avLst/>
              <a:gdLst/>
              <a:ahLst/>
              <a:cxnLst>
                <a:cxn ang="0">
                  <a:pos x="wd2" y="hd2"/>
                </a:cxn>
                <a:cxn ang="5400000">
                  <a:pos x="wd2" y="hd2"/>
                </a:cxn>
                <a:cxn ang="10800000">
                  <a:pos x="wd2" y="hd2"/>
                </a:cxn>
                <a:cxn ang="16200000">
                  <a:pos x="wd2" y="hd2"/>
                </a:cxn>
              </a:cxnLst>
              <a:rect l="0" t="0" r="r" b="b"/>
              <a:pathLst>
                <a:path w="20081" h="21600" extrusionOk="0">
                  <a:moveTo>
                    <a:pt x="2714" y="0"/>
                  </a:moveTo>
                  <a:cubicBezTo>
                    <a:pt x="932" y="0"/>
                    <a:pt x="-849" y="1406"/>
                    <a:pt x="440" y="2934"/>
                  </a:cubicBezTo>
                  <a:lnTo>
                    <a:pt x="15168" y="20742"/>
                  </a:lnTo>
                  <a:cubicBezTo>
                    <a:pt x="15503" y="21232"/>
                    <a:pt x="16351" y="21600"/>
                    <a:pt x="17366" y="21600"/>
                  </a:cubicBezTo>
                  <a:cubicBezTo>
                    <a:pt x="19401" y="21600"/>
                    <a:pt x="20751" y="20006"/>
                    <a:pt x="19736" y="18776"/>
                  </a:cubicBezTo>
                  <a:lnTo>
                    <a:pt x="4840" y="968"/>
                  </a:lnTo>
                  <a:cubicBezTo>
                    <a:pt x="4312" y="283"/>
                    <a:pt x="3516" y="0"/>
                    <a:pt x="271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7" name="Google Shape;1008;p54"/>
            <p:cNvSpPr/>
            <p:nvPr/>
          </p:nvSpPr>
          <p:spPr>
            <a:xfrm>
              <a:off x="2031758" y="1583010"/>
              <a:ext cx="82618" cy="49857"/>
            </a:xfrm>
            <a:custGeom>
              <a:avLst/>
              <a:gdLst/>
              <a:ahLst/>
              <a:cxnLst>
                <a:cxn ang="0">
                  <a:pos x="wd2" y="hd2"/>
                </a:cxn>
                <a:cxn ang="5400000">
                  <a:pos x="wd2" y="hd2"/>
                </a:cxn>
                <a:cxn ang="10800000">
                  <a:pos x="wd2" y="hd2"/>
                </a:cxn>
                <a:cxn ang="16200000">
                  <a:pos x="wd2" y="hd2"/>
                </a:cxn>
              </a:cxnLst>
              <a:rect l="0" t="0" r="r" b="b"/>
              <a:pathLst>
                <a:path w="20565" h="21600" extrusionOk="0">
                  <a:moveTo>
                    <a:pt x="18946" y="0"/>
                  </a:moveTo>
                  <a:cubicBezTo>
                    <a:pt x="18664" y="0"/>
                    <a:pt x="18360" y="152"/>
                    <a:pt x="18052" y="514"/>
                  </a:cubicBezTo>
                  <a:lnTo>
                    <a:pt x="865" y="16137"/>
                  </a:lnTo>
                  <a:cubicBezTo>
                    <a:pt x="0" y="16893"/>
                    <a:pt x="-217" y="18772"/>
                    <a:pt x="217" y="20093"/>
                  </a:cubicBezTo>
                  <a:cubicBezTo>
                    <a:pt x="431" y="21030"/>
                    <a:pt x="972" y="21600"/>
                    <a:pt x="1620" y="21600"/>
                  </a:cubicBezTo>
                  <a:cubicBezTo>
                    <a:pt x="1944" y="21600"/>
                    <a:pt x="2161" y="21600"/>
                    <a:pt x="2378" y="21408"/>
                  </a:cubicBezTo>
                  <a:lnTo>
                    <a:pt x="19565" y="5593"/>
                  </a:lnTo>
                  <a:cubicBezTo>
                    <a:pt x="21383" y="4329"/>
                    <a:pt x="20447" y="0"/>
                    <a:pt x="1894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8" name="Google Shape;1009;p54"/>
            <p:cNvSpPr/>
            <p:nvPr/>
          </p:nvSpPr>
          <p:spPr>
            <a:xfrm>
              <a:off x="2026355" y="1689171"/>
              <a:ext cx="91567" cy="35384"/>
            </a:xfrm>
            <a:custGeom>
              <a:avLst/>
              <a:gdLst/>
              <a:ahLst/>
              <a:cxnLst>
                <a:cxn ang="0">
                  <a:pos x="wd2" y="hd2"/>
                </a:cxn>
                <a:cxn ang="5400000">
                  <a:pos x="wd2" y="hd2"/>
                </a:cxn>
                <a:cxn ang="10800000">
                  <a:pos x="wd2" y="hd2"/>
                </a:cxn>
                <a:cxn ang="16200000">
                  <a:pos x="wd2" y="hd2"/>
                </a:cxn>
              </a:cxnLst>
              <a:rect l="0" t="0" r="r" b="b"/>
              <a:pathLst>
                <a:path w="20449" h="21600" extrusionOk="0">
                  <a:moveTo>
                    <a:pt x="1416" y="0"/>
                  </a:moveTo>
                  <a:cubicBezTo>
                    <a:pt x="-139" y="0"/>
                    <a:pt x="-610" y="6076"/>
                    <a:pt x="1012" y="7802"/>
                  </a:cubicBezTo>
                  <a:lnTo>
                    <a:pt x="18565" y="21338"/>
                  </a:lnTo>
                  <a:lnTo>
                    <a:pt x="18952" y="21338"/>
                  </a:lnTo>
                  <a:lnTo>
                    <a:pt x="18952" y="21600"/>
                  </a:lnTo>
                  <a:cubicBezTo>
                    <a:pt x="20699" y="21338"/>
                    <a:pt x="20990" y="14705"/>
                    <a:pt x="19438" y="13377"/>
                  </a:cubicBezTo>
                  <a:lnTo>
                    <a:pt x="1788" y="111"/>
                  </a:lnTo>
                  <a:cubicBezTo>
                    <a:pt x="1658" y="40"/>
                    <a:pt x="1533" y="0"/>
                    <a:pt x="141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09" name="Google Shape;1010;p54"/>
            <p:cNvSpPr/>
            <p:nvPr/>
          </p:nvSpPr>
          <p:spPr>
            <a:xfrm>
              <a:off x="1993499" y="1758647"/>
              <a:ext cx="53793" cy="70636"/>
            </a:xfrm>
            <a:custGeom>
              <a:avLst/>
              <a:gdLst/>
              <a:ahLst/>
              <a:cxnLst>
                <a:cxn ang="0">
                  <a:pos x="wd2" y="hd2"/>
                </a:cxn>
                <a:cxn ang="5400000">
                  <a:pos x="wd2" y="hd2"/>
                </a:cxn>
                <a:cxn ang="10800000">
                  <a:pos x="wd2" y="hd2"/>
                </a:cxn>
                <a:cxn ang="16200000">
                  <a:pos x="wd2" y="hd2"/>
                </a:cxn>
              </a:cxnLst>
              <a:rect l="0" t="0" r="r" b="b"/>
              <a:pathLst>
                <a:path w="20510" h="21600" extrusionOk="0">
                  <a:moveTo>
                    <a:pt x="2586" y="0"/>
                  </a:moveTo>
                  <a:cubicBezTo>
                    <a:pt x="869" y="0"/>
                    <a:pt x="-724" y="1462"/>
                    <a:pt x="348" y="2996"/>
                  </a:cubicBezTo>
                  <a:lnTo>
                    <a:pt x="15913" y="20672"/>
                  </a:lnTo>
                  <a:cubicBezTo>
                    <a:pt x="16409" y="21202"/>
                    <a:pt x="17238" y="21600"/>
                    <a:pt x="18062" y="21600"/>
                  </a:cubicBezTo>
                  <a:cubicBezTo>
                    <a:pt x="18558" y="21600"/>
                    <a:pt x="18891" y="21469"/>
                    <a:pt x="19387" y="21202"/>
                  </a:cubicBezTo>
                  <a:cubicBezTo>
                    <a:pt x="20548" y="20536"/>
                    <a:pt x="20876" y="19341"/>
                    <a:pt x="20052" y="18409"/>
                  </a:cubicBezTo>
                  <a:lnTo>
                    <a:pt x="4487" y="737"/>
                  </a:lnTo>
                  <a:cubicBezTo>
                    <a:pt x="3932" y="219"/>
                    <a:pt x="3252" y="0"/>
                    <a:pt x="258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10" name="Google Shape;1011;p54"/>
            <p:cNvSpPr/>
            <p:nvPr/>
          </p:nvSpPr>
          <p:spPr>
            <a:xfrm>
              <a:off x="795942" y="0"/>
              <a:ext cx="307877" cy="366034"/>
            </a:xfrm>
            <a:custGeom>
              <a:avLst/>
              <a:gdLst/>
              <a:ahLst/>
              <a:cxnLst>
                <a:cxn ang="0">
                  <a:pos x="wd2" y="hd2"/>
                </a:cxn>
                <a:cxn ang="5400000">
                  <a:pos x="wd2" y="hd2"/>
                </a:cxn>
                <a:cxn ang="10800000">
                  <a:pos x="wd2" y="hd2"/>
                </a:cxn>
                <a:cxn ang="16200000">
                  <a:pos x="wd2" y="hd2"/>
                </a:cxn>
              </a:cxnLst>
              <a:rect l="0" t="0" r="r" b="b"/>
              <a:pathLst>
                <a:path w="21600" h="21600" extrusionOk="0">
                  <a:moveTo>
                    <a:pt x="8248" y="0"/>
                  </a:moveTo>
                  <a:cubicBezTo>
                    <a:pt x="7371" y="0"/>
                    <a:pt x="6574" y="171"/>
                    <a:pt x="5880" y="500"/>
                  </a:cubicBezTo>
                  <a:cubicBezTo>
                    <a:pt x="5179" y="859"/>
                    <a:pt x="3382" y="1705"/>
                    <a:pt x="2681" y="2064"/>
                  </a:cubicBezTo>
                  <a:cubicBezTo>
                    <a:pt x="1037" y="2859"/>
                    <a:pt x="0" y="4603"/>
                    <a:pt x="0" y="7065"/>
                  </a:cubicBezTo>
                  <a:cubicBezTo>
                    <a:pt x="0" y="12040"/>
                    <a:pt x="4144" y="18066"/>
                    <a:pt x="9231" y="20528"/>
                  </a:cubicBezTo>
                  <a:cubicBezTo>
                    <a:pt x="10721" y="21259"/>
                    <a:pt x="12117" y="21600"/>
                    <a:pt x="13355" y="21600"/>
                  </a:cubicBezTo>
                  <a:cubicBezTo>
                    <a:pt x="14244" y="21600"/>
                    <a:pt x="15050" y="21424"/>
                    <a:pt x="15750" y="21092"/>
                  </a:cubicBezTo>
                  <a:lnTo>
                    <a:pt x="18919" y="19554"/>
                  </a:lnTo>
                  <a:cubicBezTo>
                    <a:pt x="20564" y="18733"/>
                    <a:pt x="21600" y="17014"/>
                    <a:pt x="21600" y="14527"/>
                  </a:cubicBezTo>
                  <a:cubicBezTo>
                    <a:pt x="21600" y="9578"/>
                    <a:pt x="17456" y="3552"/>
                    <a:pt x="12369" y="1064"/>
                  </a:cubicBezTo>
                  <a:cubicBezTo>
                    <a:pt x="10887" y="343"/>
                    <a:pt x="9489" y="0"/>
                    <a:pt x="824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11" name="Google Shape;1012;p54"/>
            <p:cNvSpPr/>
            <p:nvPr/>
          </p:nvSpPr>
          <p:spPr>
            <a:xfrm>
              <a:off x="795942" y="0"/>
              <a:ext cx="307877" cy="366034"/>
            </a:xfrm>
            <a:custGeom>
              <a:avLst/>
              <a:gdLst/>
              <a:ahLst/>
              <a:cxnLst>
                <a:cxn ang="0">
                  <a:pos x="wd2" y="hd2"/>
                </a:cxn>
                <a:cxn ang="5400000">
                  <a:pos x="wd2" y="hd2"/>
                </a:cxn>
                <a:cxn ang="10800000">
                  <a:pos x="wd2" y="hd2"/>
                </a:cxn>
                <a:cxn ang="16200000">
                  <a:pos x="wd2" y="hd2"/>
                </a:cxn>
              </a:cxnLst>
              <a:rect l="0" t="0" r="r" b="b"/>
              <a:pathLst>
                <a:path w="21600" h="21600" extrusionOk="0">
                  <a:moveTo>
                    <a:pt x="8248" y="0"/>
                  </a:moveTo>
                  <a:cubicBezTo>
                    <a:pt x="7371" y="0"/>
                    <a:pt x="6574" y="171"/>
                    <a:pt x="5880" y="500"/>
                  </a:cubicBezTo>
                  <a:cubicBezTo>
                    <a:pt x="5179" y="859"/>
                    <a:pt x="3382" y="1705"/>
                    <a:pt x="2681" y="2064"/>
                  </a:cubicBezTo>
                  <a:cubicBezTo>
                    <a:pt x="1037" y="2859"/>
                    <a:pt x="0" y="4603"/>
                    <a:pt x="0" y="7065"/>
                  </a:cubicBezTo>
                  <a:cubicBezTo>
                    <a:pt x="0" y="12040"/>
                    <a:pt x="4144" y="18066"/>
                    <a:pt x="9231" y="20528"/>
                  </a:cubicBezTo>
                  <a:cubicBezTo>
                    <a:pt x="10721" y="21259"/>
                    <a:pt x="12117" y="21600"/>
                    <a:pt x="13355" y="21600"/>
                  </a:cubicBezTo>
                  <a:cubicBezTo>
                    <a:pt x="14244" y="21600"/>
                    <a:pt x="15050" y="21424"/>
                    <a:pt x="15750" y="21092"/>
                  </a:cubicBezTo>
                  <a:lnTo>
                    <a:pt x="18919" y="19554"/>
                  </a:lnTo>
                  <a:cubicBezTo>
                    <a:pt x="20564" y="18733"/>
                    <a:pt x="21600" y="17014"/>
                    <a:pt x="21600" y="14527"/>
                  </a:cubicBezTo>
                  <a:cubicBezTo>
                    <a:pt x="21600" y="9578"/>
                    <a:pt x="17456" y="3552"/>
                    <a:pt x="12369" y="1064"/>
                  </a:cubicBezTo>
                  <a:cubicBezTo>
                    <a:pt x="10887" y="343"/>
                    <a:pt x="9489" y="0"/>
                    <a:pt x="824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2" name="Google Shape;1013;p54"/>
            <p:cNvSpPr/>
            <p:nvPr/>
          </p:nvSpPr>
          <p:spPr>
            <a:xfrm>
              <a:off x="1000473" y="307878"/>
              <a:ext cx="131679" cy="96157"/>
            </a:xfrm>
            <a:custGeom>
              <a:avLst/>
              <a:gdLst/>
              <a:ahLst/>
              <a:cxnLst>
                <a:cxn ang="0">
                  <a:pos x="wd2" y="hd2"/>
                </a:cxn>
                <a:cxn ang="5400000">
                  <a:pos x="wd2" y="hd2"/>
                </a:cxn>
                <a:cxn ang="10800000">
                  <a:pos x="wd2" y="hd2"/>
                </a:cxn>
                <a:cxn ang="16200000">
                  <a:pos x="wd2" y="hd2"/>
                </a:cxn>
              </a:cxnLst>
              <a:rect l="0" t="0" r="r" b="b"/>
              <a:pathLst>
                <a:path w="21476" h="21600" extrusionOk="0">
                  <a:moveTo>
                    <a:pt x="14447" y="0"/>
                  </a:moveTo>
                  <a:lnTo>
                    <a:pt x="0" y="11521"/>
                  </a:lnTo>
                  <a:cubicBezTo>
                    <a:pt x="1344" y="14448"/>
                    <a:pt x="3187" y="16988"/>
                    <a:pt x="5382" y="18840"/>
                  </a:cubicBezTo>
                  <a:cubicBezTo>
                    <a:pt x="7588" y="20631"/>
                    <a:pt x="10150" y="21600"/>
                    <a:pt x="12743" y="21600"/>
                  </a:cubicBezTo>
                  <a:cubicBezTo>
                    <a:pt x="12980" y="21600"/>
                    <a:pt x="13218" y="21591"/>
                    <a:pt x="13456" y="21574"/>
                  </a:cubicBezTo>
                  <a:cubicBezTo>
                    <a:pt x="13596" y="21574"/>
                    <a:pt x="13668" y="21574"/>
                    <a:pt x="13808" y="21477"/>
                  </a:cubicBezTo>
                  <a:lnTo>
                    <a:pt x="21103" y="15718"/>
                  </a:lnTo>
                  <a:cubicBezTo>
                    <a:pt x="21600" y="15329"/>
                    <a:pt x="21600" y="14351"/>
                    <a:pt x="21103" y="13962"/>
                  </a:cubicBezTo>
                  <a:cubicBezTo>
                    <a:pt x="17350" y="11129"/>
                    <a:pt x="14872" y="5955"/>
                    <a:pt x="1444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13" name="Google Shape;1014;p54"/>
            <p:cNvSpPr/>
            <p:nvPr/>
          </p:nvSpPr>
          <p:spPr>
            <a:xfrm>
              <a:off x="1000473" y="307878"/>
              <a:ext cx="131679" cy="96157"/>
            </a:xfrm>
            <a:custGeom>
              <a:avLst/>
              <a:gdLst/>
              <a:ahLst/>
              <a:cxnLst>
                <a:cxn ang="0">
                  <a:pos x="wd2" y="hd2"/>
                </a:cxn>
                <a:cxn ang="5400000">
                  <a:pos x="wd2" y="hd2"/>
                </a:cxn>
                <a:cxn ang="10800000">
                  <a:pos x="wd2" y="hd2"/>
                </a:cxn>
                <a:cxn ang="16200000">
                  <a:pos x="wd2" y="hd2"/>
                </a:cxn>
              </a:cxnLst>
              <a:rect l="0" t="0" r="r" b="b"/>
              <a:pathLst>
                <a:path w="21476" h="21600" extrusionOk="0">
                  <a:moveTo>
                    <a:pt x="14447" y="0"/>
                  </a:moveTo>
                  <a:lnTo>
                    <a:pt x="0" y="11521"/>
                  </a:lnTo>
                  <a:cubicBezTo>
                    <a:pt x="1344" y="14448"/>
                    <a:pt x="3187" y="16988"/>
                    <a:pt x="5382" y="18840"/>
                  </a:cubicBezTo>
                  <a:cubicBezTo>
                    <a:pt x="7588" y="20631"/>
                    <a:pt x="10150" y="21600"/>
                    <a:pt x="12743" y="21600"/>
                  </a:cubicBezTo>
                  <a:cubicBezTo>
                    <a:pt x="12980" y="21600"/>
                    <a:pt x="13218" y="21591"/>
                    <a:pt x="13456" y="21574"/>
                  </a:cubicBezTo>
                  <a:cubicBezTo>
                    <a:pt x="13596" y="21574"/>
                    <a:pt x="13668" y="21574"/>
                    <a:pt x="13808" y="21477"/>
                  </a:cubicBezTo>
                  <a:lnTo>
                    <a:pt x="21103" y="15718"/>
                  </a:lnTo>
                  <a:cubicBezTo>
                    <a:pt x="21600" y="15329"/>
                    <a:pt x="21600" y="14351"/>
                    <a:pt x="21103" y="13962"/>
                  </a:cubicBezTo>
                  <a:cubicBezTo>
                    <a:pt x="17350" y="11129"/>
                    <a:pt x="14872" y="5955"/>
                    <a:pt x="14447" y="0"/>
                  </a:cubicBezTo>
                  <a:close/>
                </a:path>
              </a:pathLst>
            </a:custGeom>
            <a:solidFill>
              <a:srgbClr val="0000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314" name="Google Shape;1015;p54"/>
            <p:cNvSpPr/>
            <p:nvPr/>
          </p:nvSpPr>
          <p:spPr>
            <a:xfrm>
              <a:off x="795841" y="25859"/>
              <a:ext cx="263029" cy="340032"/>
            </a:xfrm>
            <a:custGeom>
              <a:avLst/>
              <a:gdLst/>
              <a:ahLst/>
              <a:cxnLst>
                <a:cxn ang="0">
                  <a:pos x="wd2" y="hd2"/>
                </a:cxn>
                <a:cxn ang="5400000">
                  <a:pos x="wd2" y="hd2"/>
                </a:cxn>
                <a:cxn ang="10800000">
                  <a:pos x="wd2" y="hd2"/>
                </a:cxn>
                <a:cxn ang="16200000">
                  <a:pos x="wd2" y="hd2"/>
                </a:cxn>
              </a:cxnLst>
              <a:rect l="0" t="0" r="r" b="b"/>
              <a:pathLst>
                <a:path w="19676" h="21600" extrusionOk="0">
                  <a:moveTo>
                    <a:pt x="5440" y="0"/>
                  </a:moveTo>
                  <a:cubicBezTo>
                    <a:pt x="4523" y="0"/>
                    <a:pt x="3663" y="177"/>
                    <a:pt x="2899" y="552"/>
                  </a:cubicBezTo>
                  <a:cubicBezTo>
                    <a:pt x="-966" y="2456"/>
                    <a:pt x="-966" y="8557"/>
                    <a:pt x="2899" y="14217"/>
                  </a:cubicBezTo>
                  <a:cubicBezTo>
                    <a:pt x="5960" y="18736"/>
                    <a:pt x="10555" y="21600"/>
                    <a:pt x="14233" y="21600"/>
                  </a:cubicBezTo>
                  <a:cubicBezTo>
                    <a:pt x="15160" y="21600"/>
                    <a:pt x="16030" y="21418"/>
                    <a:pt x="16801" y="21035"/>
                  </a:cubicBezTo>
                  <a:cubicBezTo>
                    <a:pt x="20634" y="19157"/>
                    <a:pt x="20634" y="13057"/>
                    <a:pt x="16801" y="7398"/>
                  </a:cubicBezTo>
                  <a:cubicBezTo>
                    <a:pt x="13733" y="2867"/>
                    <a:pt x="9123" y="0"/>
                    <a:pt x="5440" y="0"/>
                  </a:cubicBezTo>
                  <a:close/>
                </a:path>
              </a:pathLst>
            </a:custGeom>
            <a:solidFill>
              <a:srgbClr val="FFFFFF"/>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5" name="Google Shape;1016;p54"/>
            <p:cNvSpPr/>
            <p:nvPr/>
          </p:nvSpPr>
          <p:spPr>
            <a:xfrm>
              <a:off x="990268" y="316012"/>
              <a:ext cx="93051" cy="90073"/>
            </a:xfrm>
            <a:custGeom>
              <a:avLst/>
              <a:gdLst/>
              <a:ahLst/>
              <a:cxnLst>
                <a:cxn ang="0">
                  <a:pos x="wd2" y="hd2"/>
                </a:cxn>
                <a:cxn ang="5400000">
                  <a:pos x="wd2" y="hd2"/>
                </a:cxn>
                <a:cxn ang="10800000">
                  <a:pos x="wd2" y="hd2"/>
                </a:cxn>
                <a:cxn ang="16200000">
                  <a:pos x="wd2" y="hd2"/>
                </a:cxn>
              </a:cxnLst>
              <a:rect l="0" t="0" r="r" b="b"/>
              <a:pathLst>
                <a:path w="21232" h="21600" extrusionOk="0">
                  <a:moveTo>
                    <a:pt x="11492" y="0"/>
                  </a:moveTo>
                  <a:lnTo>
                    <a:pt x="0" y="6982"/>
                  </a:lnTo>
                  <a:cubicBezTo>
                    <a:pt x="0" y="6982"/>
                    <a:pt x="989" y="13340"/>
                    <a:pt x="8917" y="18654"/>
                  </a:cubicBezTo>
                  <a:cubicBezTo>
                    <a:pt x="12092" y="20566"/>
                    <a:pt x="15603" y="21600"/>
                    <a:pt x="19215" y="21600"/>
                  </a:cubicBezTo>
                  <a:cubicBezTo>
                    <a:pt x="19548" y="21600"/>
                    <a:pt x="19880" y="21591"/>
                    <a:pt x="20213" y="21572"/>
                  </a:cubicBezTo>
                  <a:cubicBezTo>
                    <a:pt x="21300" y="21572"/>
                    <a:pt x="21600" y="20113"/>
                    <a:pt x="20706" y="19594"/>
                  </a:cubicBezTo>
                  <a:cubicBezTo>
                    <a:pt x="14067" y="15736"/>
                    <a:pt x="10304" y="7923"/>
                    <a:pt x="11492" y="0"/>
                  </a:cubicBezTo>
                  <a:close/>
                </a:path>
              </a:pathLst>
            </a:custGeom>
            <a:solidFill>
              <a:srgbClr val="FFFFFF"/>
            </a:solidFill>
            <a:ln w="9525" cap="flat">
              <a:solidFill>
                <a:srgbClr val="FFFFFF"/>
              </a:solidFill>
              <a:prstDash val="solid"/>
              <a:round/>
            </a:ln>
            <a:effectLst/>
          </p:spPr>
          <p:txBody>
            <a:bodyPr wrap="square" lIns="45719" tIns="45719" rIns="45719" bIns="45719" numCol="1" anchor="ctr">
              <a:noAutofit/>
            </a:bodyPr>
            <a:lstStyle/>
            <a:p>
              <a:endParaRPr/>
            </a:p>
          </p:txBody>
        </p:sp>
        <p:sp>
          <p:nvSpPr>
            <p:cNvPr id="316" name="Google Shape;1017;p54"/>
            <p:cNvSpPr/>
            <p:nvPr/>
          </p:nvSpPr>
          <p:spPr>
            <a:xfrm>
              <a:off x="895825" y="86632"/>
              <a:ext cx="42985" cy="156084"/>
            </a:xfrm>
            <a:custGeom>
              <a:avLst/>
              <a:gdLst/>
              <a:ahLst/>
              <a:cxnLst>
                <a:cxn ang="0">
                  <a:pos x="wd2" y="hd2"/>
                </a:cxn>
                <a:cxn ang="5400000">
                  <a:pos x="wd2" y="hd2"/>
                </a:cxn>
                <a:cxn ang="10800000">
                  <a:pos x="wd2" y="hd2"/>
                </a:cxn>
                <a:cxn ang="16200000">
                  <a:pos x="wd2" y="hd2"/>
                </a:cxn>
              </a:cxnLst>
              <a:rect l="0" t="0" r="r" b="b"/>
              <a:pathLst>
                <a:path w="21600" h="21600" extrusionOk="0">
                  <a:moveTo>
                    <a:pt x="1544" y="0"/>
                  </a:moveTo>
                  <a:cubicBezTo>
                    <a:pt x="602" y="0"/>
                    <a:pt x="0" y="191"/>
                    <a:pt x="0" y="550"/>
                  </a:cubicBezTo>
                  <a:lnTo>
                    <a:pt x="5887" y="18952"/>
                  </a:lnTo>
                  <a:cubicBezTo>
                    <a:pt x="6110" y="19492"/>
                    <a:pt x="7196" y="19974"/>
                    <a:pt x="8942" y="20275"/>
                  </a:cubicBezTo>
                  <a:lnTo>
                    <a:pt x="17453" y="21477"/>
                  </a:lnTo>
                  <a:cubicBezTo>
                    <a:pt x="17826" y="21562"/>
                    <a:pt x="18225" y="21600"/>
                    <a:pt x="18611" y="21600"/>
                  </a:cubicBezTo>
                  <a:cubicBezTo>
                    <a:pt x="19592" y="21600"/>
                    <a:pt x="20449" y="21358"/>
                    <a:pt x="20292" y="21057"/>
                  </a:cubicBezTo>
                  <a:lnTo>
                    <a:pt x="21600" y="3737"/>
                  </a:lnTo>
                  <a:cubicBezTo>
                    <a:pt x="21384" y="3196"/>
                    <a:pt x="20508" y="2715"/>
                    <a:pt x="18761" y="2474"/>
                  </a:cubicBezTo>
                  <a:lnTo>
                    <a:pt x="2617" y="69"/>
                  </a:lnTo>
                  <a:cubicBezTo>
                    <a:pt x="2224" y="22"/>
                    <a:pt x="1864" y="0"/>
                    <a:pt x="154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17" name="Google Shape;1018;p54"/>
            <p:cNvSpPr/>
            <p:nvPr/>
          </p:nvSpPr>
          <p:spPr>
            <a:xfrm>
              <a:off x="906217" y="252551"/>
              <a:ext cx="34408" cy="49140"/>
            </a:xfrm>
            <a:custGeom>
              <a:avLst/>
              <a:gdLst/>
              <a:ahLst/>
              <a:cxnLst>
                <a:cxn ang="0">
                  <a:pos x="wd2" y="hd2"/>
                </a:cxn>
                <a:cxn ang="5400000">
                  <a:pos x="wd2" y="hd2"/>
                </a:cxn>
                <a:cxn ang="10800000">
                  <a:pos x="wd2" y="hd2"/>
                </a:cxn>
                <a:cxn ang="16200000">
                  <a:pos x="wd2" y="hd2"/>
                </a:cxn>
              </a:cxnLst>
              <a:rect l="0" t="0" r="r" b="b"/>
              <a:pathLst>
                <a:path w="21044" h="21600" extrusionOk="0">
                  <a:moveTo>
                    <a:pt x="6017" y="0"/>
                  </a:moveTo>
                  <a:cubicBezTo>
                    <a:pt x="1973" y="0"/>
                    <a:pt x="-193" y="2920"/>
                    <a:pt x="14" y="6751"/>
                  </a:cubicBezTo>
                  <a:cubicBezTo>
                    <a:pt x="285" y="12478"/>
                    <a:pt x="4528" y="17637"/>
                    <a:pt x="11168" y="20695"/>
                  </a:cubicBezTo>
                  <a:cubicBezTo>
                    <a:pt x="12721" y="21319"/>
                    <a:pt x="14114" y="21600"/>
                    <a:pt x="15324" y="21600"/>
                  </a:cubicBezTo>
                  <a:cubicBezTo>
                    <a:pt x="19313" y="21600"/>
                    <a:pt x="21407" y="18576"/>
                    <a:pt x="20993" y="14774"/>
                  </a:cubicBezTo>
                  <a:cubicBezTo>
                    <a:pt x="20730" y="9231"/>
                    <a:pt x="16479" y="3883"/>
                    <a:pt x="10109" y="825"/>
                  </a:cubicBezTo>
                  <a:cubicBezTo>
                    <a:pt x="8589" y="258"/>
                    <a:pt x="7219" y="0"/>
                    <a:pt x="601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18" name="Google Shape;1019;p54"/>
            <p:cNvSpPr/>
            <p:nvPr/>
          </p:nvSpPr>
          <p:spPr>
            <a:xfrm>
              <a:off x="2063456" y="138404"/>
              <a:ext cx="376037" cy="376326"/>
            </a:xfrm>
            <a:prstGeom prst="ellipse">
              <a:avLst/>
            </a:prstGeom>
            <a:solidFill>
              <a:srgbClr val="455A64"/>
            </a:solidFill>
            <a:ln w="12700" cap="flat">
              <a:noFill/>
              <a:miter lim="400000"/>
            </a:ln>
            <a:effectLst/>
          </p:spPr>
          <p:txBody>
            <a:bodyPr wrap="square" lIns="45719" tIns="45719" rIns="45719" bIns="45719" numCol="1" anchor="ctr">
              <a:noAutofit/>
            </a:bodyPr>
            <a:lstStyle/>
            <a:p>
              <a:endParaRPr/>
            </a:p>
          </p:txBody>
        </p:sp>
        <p:sp>
          <p:nvSpPr>
            <p:cNvPr id="319" name="Google Shape;1020;p54"/>
            <p:cNvSpPr/>
            <p:nvPr/>
          </p:nvSpPr>
          <p:spPr>
            <a:xfrm>
              <a:off x="2133360" y="221402"/>
              <a:ext cx="306235" cy="293432"/>
            </a:xfrm>
            <a:custGeom>
              <a:avLst/>
              <a:gdLst/>
              <a:ahLst/>
              <a:cxnLst>
                <a:cxn ang="0">
                  <a:pos x="wd2" y="hd2"/>
                </a:cxn>
                <a:cxn ang="5400000">
                  <a:pos x="wd2" y="hd2"/>
                </a:cxn>
                <a:cxn ang="10800000">
                  <a:pos x="wd2" y="hd2"/>
                </a:cxn>
                <a:cxn ang="16200000">
                  <a:pos x="wd2" y="hd2"/>
                </a:cxn>
              </a:cxnLst>
              <a:rect l="0" t="0" r="r" b="b"/>
              <a:pathLst>
                <a:path w="20283" h="21600" extrusionOk="0">
                  <a:moveTo>
                    <a:pt x="18149" y="0"/>
                  </a:moveTo>
                  <a:cubicBezTo>
                    <a:pt x="19270" y="3519"/>
                    <a:pt x="18580" y="6590"/>
                    <a:pt x="14064" y="9501"/>
                  </a:cubicBezTo>
                  <a:lnTo>
                    <a:pt x="0" y="18522"/>
                  </a:lnTo>
                  <a:cubicBezTo>
                    <a:pt x="2291" y="20581"/>
                    <a:pt x="5058" y="21600"/>
                    <a:pt x="7819" y="21600"/>
                  </a:cubicBezTo>
                  <a:cubicBezTo>
                    <a:pt x="10850" y="21600"/>
                    <a:pt x="13873" y="20373"/>
                    <a:pt x="16250" y="17946"/>
                  </a:cubicBezTo>
                  <a:cubicBezTo>
                    <a:pt x="20795" y="13308"/>
                    <a:pt x="21600" y="5694"/>
                    <a:pt x="18149"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20" name="Google Shape;1021;p54"/>
            <p:cNvSpPr/>
            <p:nvPr/>
          </p:nvSpPr>
          <p:spPr>
            <a:xfrm>
              <a:off x="2083424" y="380455"/>
              <a:ext cx="136242" cy="575790"/>
            </a:xfrm>
            <a:custGeom>
              <a:avLst/>
              <a:gdLst/>
              <a:ahLst/>
              <a:cxnLst>
                <a:cxn ang="0">
                  <a:pos x="wd2" y="hd2"/>
                </a:cxn>
                <a:cxn ang="5400000">
                  <a:pos x="wd2" y="hd2"/>
                </a:cxn>
                <a:cxn ang="10800000">
                  <a:pos x="wd2" y="hd2"/>
                </a:cxn>
                <a:cxn ang="16200000">
                  <a:pos x="wd2" y="hd2"/>
                </a:cxn>
              </a:cxnLst>
              <a:rect l="0" t="0" r="r" b="b"/>
              <a:pathLst>
                <a:path w="20660" h="21600" extrusionOk="0">
                  <a:moveTo>
                    <a:pt x="0" y="0"/>
                  </a:moveTo>
                  <a:cubicBezTo>
                    <a:pt x="6125" y="5690"/>
                    <a:pt x="9548" y="14216"/>
                    <a:pt x="7969" y="20459"/>
                  </a:cubicBezTo>
                  <a:lnTo>
                    <a:pt x="15936" y="21600"/>
                  </a:lnTo>
                  <a:cubicBezTo>
                    <a:pt x="20546" y="17851"/>
                    <a:pt x="21600" y="10172"/>
                    <a:pt x="19887" y="2853"/>
                  </a:cubicBezTo>
                  <a:lnTo>
                    <a:pt x="0" y="0"/>
                  </a:ln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21" name="Google Shape;1022;p54"/>
            <p:cNvSpPr/>
            <p:nvPr/>
          </p:nvSpPr>
          <p:spPr>
            <a:xfrm>
              <a:off x="2188515" y="455206"/>
              <a:ext cx="185409" cy="5014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3035" y="75"/>
                  </a:lnTo>
                  <a:cubicBezTo>
                    <a:pt x="4046" y="7712"/>
                    <a:pt x="3643" y="16453"/>
                    <a:pt x="0" y="21600"/>
                  </a:cubicBezTo>
                  <a:cubicBezTo>
                    <a:pt x="9207" y="19578"/>
                    <a:pt x="14923" y="15910"/>
                    <a:pt x="15024" y="11923"/>
                  </a:cubicBezTo>
                  <a:lnTo>
                    <a:pt x="15176" y="3051"/>
                  </a:lnTo>
                  <a:lnTo>
                    <a:pt x="21600" y="0"/>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22" name="Google Shape;1023;p54"/>
            <p:cNvSpPr/>
            <p:nvPr/>
          </p:nvSpPr>
          <p:spPr>
            <a:xfrm>
              <a:off x="2188515" y="673560"/>
              <a:ext cx="78587" cy="5237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9464" y="0"/>
                    <a:pt x="18992" y="210"/>
                    <a:pt x="18498" y="629"/>
                  </a:cubicBezTo>
                  <a:lnTo>
                    <a:pt x="10265" y="7802"/>
                  </a:lnTo>
                  <a:cubicBezTo>
                    <a:pt x="9310" y="8516"/>
                    <a:pt x="8233" y="8876"/>
                    <a:pt x="7159" y="8876"/>
                  </a:cubicBezTo>
                  <a:cubicBezTo>
                    <a:pt x="6086" y="8876"/>
                    <a:pt x="5013" y="8516"/>
                    <a:pt x="4057" y="7802"/>
                  </a:cubicBezTo>
                  <a:lnTo>
                    <a:pt x="2984" y="6904"/>
                  </a:lnTo>
                  <a:cubicBezTo>
                    <a:pt x="2497" y="6485"/>
                    <a:pt x="2039" y="6281"/>
                    <a:pt x="1635" y="6281"/>
                  </a:cubicBezTo>
                  <a:cubicBezTo>
                    <a:pt x="658" y="6281"/>
                    <a:pt x="0" y="7485"/>
                    <a:pt x="0" y="9768"/>
                  </a:cubicBezTo>
                  <a:lnTo>
                    <a:pt x="0" y="11563"/>
                  </a:lnTo>
                  <a:cubicBezTo>
                    <a:pt x="118" y="14787"/>
                    <a:pt x="1191" y="17656"/>
                    <a:pt x="2984" y="19628"/>
                  </a:cubicBezTo>
                  <a:lnTo>
                    <a:pt x="3939" y="20525"/>
                  </a:lnTo>
                  <a:cubicBezTo>
                    <a:pt x="4891" y="21240"/>
                    <a:pt x="5968" y="21600"/>
                    <a:pt x="7041" y="21600"/>
                  </a:cubicBezTo>
                  <a:cubicBezTo>
                    <a:pt x="8115" y="21600"/>
                    <a:pt x="9188" y="21240"/>
                    <a:pt x="10143" y="20525"/>
                  </a:cubicBezTo>
                  <a:lnTo>
                    <a:pt x="18498" y="13175"/>
                  </a:lnTo>
                  <a:cubicBezTo>
                    <a:pt x="20290" y="11386"/>
                    <a:pt x="21482" y="8516"/>
                    <a:pt x="21600" y="5293"/>
                  </a:cubicBezTo>
                  <a:lnTo>
                    <a:pt x="21600" y="3321"/>
                  </a:lnTo>
                  <a:cubicBezTo>
                    <a:pt x="21600" y="1171"/>
                    <a:pt x="20892" y="0"/>
                    <a:pt x="1988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23" name="Google Shape;1024;p54"/>
            <p:cNvSpPr/>
            <p:nvPr/>
          </p:nvSpPr>
          <p:spPr>
            <a:xfrm>
              <a:off x="2184141" y="741004"/>
              <a:ext cx="78197" cy="52280"/>
            </a:xfrm>
            <a:custGeom>
              <a:avLst/>
              <a:gdLst/>
              <a:ahLst/>
              <a:cxnLst>
                <a:cxn ang="0">
                  <a:pos x="wd2" y="hd2"/>
                </a:cxn>
                <a:cxn ang="5400000">
                  <a:pos x="wd2" y="hd2"/>
                </a:cxn>
                <a:cxn ang="10800000">
                  <a:pos x="wd2" y="hd2"/>
                </a:cxn>
                <a:cxn ang="16200000">
                  <a:pos x="wd2" y="hd2"/>
                </a:cxn>
              </a:cxnLst>
              <a:rect l="0" t="0" r="r" b="b"/>
              <a:pathLst>
                <a:path w="21525" h="21600" extrusionOk="0">
                  <a:moveTo>
                    <a:pt x="19751" y="0"/>
                  </a:moveTo>
                  <a:cubicBezTo>
                    <a:pt x="19343" y="0"/>
                    <a:pt x="18888" y="188"/>
                    <a:pt x="18415" y="597"/>
                  </a:cubicBezTo>
                  <a:lnTo>
                    <a:pt x="10170" y="7778"/>
                  </a:lnTo>
                  <a:cubicBezTo>
                    <a:pt x="9213" y="8585"/>
                    <a:pt x="8167" y="8989"/>
                    <a:pt x="7106" y="8989"/>
                  </a:cubicBezTo>
                  <a:cubicBezTo>
                    <a:pt x="6045" y="8989"/>
                    <a:pt x="4970" y="8585"/>
                    <a:pt x="3953" y="7778"/>
                  </a:cubicBezTo>
                  <a:lnTo>
                    <a:pt x="2996" y="6879"/>
                  </a:lnTo>
                  <a:cubicBezTo>
                    <a:pt x="2469" y="6454"/>
                    <a:pt x="1982" y="6249"/>
                    <a:pt x="1559" y="6249"/>
                  </a:cubicBezTo>
                  <a:cubicBezTo>
                    <a:pt x="552" y="6249"/>
                    <a:pt x="-75" y="7422"/>
                    <a:pt x="7" y="9570"/>
                  </a:cubicBezTo>
                  <a:lnTo>
                    <a:pt x="7" y="11545"/>
                  </a:lnTo>
                  <a:cubicBezTo>
                    <a:pt x="129" y="14780"/>
                    <a:pt x="1204" y="17655"/>
                    <a:pt x="2996" y="19630"/>
                  </a:cubicBezTo>
                  <a:lnTo>
                    <a:pt x="3953" y="20523"/>
                  </a:lnTo>
                  <a:cubicBezTo>
                    <a:pt x="4909" y="21245"/>
                    <a:pt x="5956" y="21600"/>
                    <a:pt x="7016" y="21600"/>
                  </a:cubicBezTo>
                  <a:cubicBezTo>
                    <a:pt x="8077" y="21600"/>
                    <a:pt x="9152" y="21245"/>
                    <a:pt x="10170" y="20523"/>
                  </a:cubicBezTo>
                  <a:lnTo>
                    <a:pt x="18537" y="13166"/>
                  </a:lnTo>
                  <a:cubicBezTo>
                    <a:pt x="20328" y="11368"/>
                    <a:pt x="21403" y="8316"/>
                    <a:pt x="21525" y="5086"/>
                  </a:cubicBezTo>
                  <a:lnTo>
                    <a:pt x="21525" y="3289"/>
                  </a:lnTo>
                  <a:cubicBezTo>
                    <a:pt x="21525" y="1227"/>
                    <a:pt x="20787" y="0"/>
                    <a:pt x="1975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24" name="Google Shape;1025;p54"/>
            <p:cNvSpPr/>
            <p:nvPr/>
          </p:nvSpPr>
          <p:spPr>
            <a:xfrm>
              <a:off x="2178960" y="808721"/>
              <a:ext cx="78601" cy="51928"/>
            </a:xfrm>
            <a:custGeom>
              <a:avLst/>
              <a:gdLst/>
              <a:ahLst/>
              <a:cxnLst>
                <a:cxn ang="0">
                  <a:pos x="wd2" y="hd2"/>
                </a:cxn>
                <a:cxn ang="5400000">
                  <a:pos x="wd2" y="hd2"/>
                </a:cxn>
                <a:cxn ang="10800000">
                  <a:pos x="wd2" y="hd2"/>
                </a:cxn>
                <a:cxn ang="16200000">
                  <a:pos x="wd2" y="hd2"/>
                </a:cxn>
              </a:cxnLst>
              <a:rect l="0" t="0" r="r" b="b"/>
              <a:pathLst>
                <a:path w="21600" h="21600" extrusionOk="0">
                  <a:moveTo>
                    <a:pt x="19883" y="0"/>
                  </a:moveTo>
                  <a:cubicBezTo>
                    <a:pt x="19461" y="0"/>
                    <a:pt x="18989" y="206"/>
                    <a:pt x="18495" y="629"/>
                  </a:cubicBezTo>
                  <a:lnTo>
                    <a:pt x="10263" y="7863"/>
                  </a:lnTo>
                  <a:cubicBezTo>
                    <a:pt x="9308" y="8584"/>
                    <a:pt x="8264" y="8947"/>
                    <a:pt x="7219" y="8947"/>
                  </a:cubicBezTo>
                  <a:cubicBezTo>
                    <a:pt x="6174" y="8947"/>
                    <a:pt x="5130" y="8584"/>
                    <a:pt x="4175" y="7863"/>
                  </a:cubicBezTo>
                  <a:lnTo>
                    <a:pt x="3102" y="6958"/>
                  </a:lnTo>
                  <a:cubicBezTo>
                    <a:pt x="2604" y="6470"/>
                    <a:pt x="2129" y="6243"/>
                    <a:pt x="1706" y="6243"/>
                  </a:cubicBezTo>
                  <a:cubicBezTo>
                    <a:pt x="705" y="6243"/>
                    <a:pt x="0" y="7511"/>
                    <a:pt x="0" y="9667"/>
                  </a:cubicBezTo>
                  <a:lnTo>
                    <a:pt x="0" y="11477"/>
                  </a:lnTo>
                  <a:cubicBezTo>
                    <a:pt x="118" y="14729"/>
                    <a:pt x="1313" y="17801"/>
                    <a:pt x="2984" y="19611"/>
                  </a:cubicBezTo>
                  <a:lnTo>
                    <a:pt x="4057" y="20516"/>
                  </a:lnTo>
                  <a:cubicBezTo>
                    <a:pt x="5012" y="21237"/>
                    <a:pt x="6056" y="21600"/>
                    <a:pt x="7101" y="21600"/>
                  </a:cubicBezTo>
                  <a:cubicBezTo>
                    <a:pt x="8146" y="21600"/>
                    <a:pt x="9187" y="21237"/>
                    <a:pt x="10142" y="20516"/>
                  </a:cubicBezTo>
                  <a:lnTo>
                    <a:pt x="18495" y="13103"/>
                  </a:lnTo>
                  <a:cubicBezTo>
                    <a:pt x="20287" y="11293"/>
                    <a:pt x="21478" y="8405"/>
                    <a:pt x="21600" y="5148"/>
                  </a:cubicBezTo>
                  <a:lnTo>
                    <a:pt x="21600" y="3344"/>
                  </a:lnTo>
                  <a:cubicBezTo>
                    <a:pt x="21600" y="1176"/>
                    <a:pt x="20888" y="0"/>
                    <a:pt x="1988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25" name="Google Shape;1026;p54"/>
            <p:cNvSpPr/>
            <p:nvPr/>
          </p:nvSpPr>
          <p:spPr>
            <a:xfrm>
              <a:off x="2006140" y="144305"/>
              <a:ext cx="370426" cy="445177"/>
            </a:xfrm>
            <a:custGeom>
              <a:avLst/>
              <a:gdLst/>
              <a:ahLst/>
              <a:cxnLst>
                <a:cxn ang="0">
                  <a:pos x="wd2" y="hd2"/>
                </a:cxn>
                <a:cxn ang="5400000">
                  <a:pos x="wd2" y="hd2"/>
                </a:cxn>
                <a:cxn ang="10800000">
                  <a:pos x="wd2" y="hd2"/>
                </a:cxn>
                <a:cxn ang="16200000">
                  <a:pos x="wd2" y="hd2"/>
                </a:cxn>
              </a:cxnLst>
              <a:rect l="0" t="0" r="r" b="b"/>
              <a:pathLst>
                <a:path w="21552" h="21600" extrusionOk="0">
                  <a:moveTo>
                    <a:pt x="8880" y="0"/>
                  </a:moveTo>
                  <a:cubicBezTo>
                    <a:pt x="7764" y="0"/>
                    <a:pt x="6650" y="222"/>
                    <a:pt x="5633" y="662"/>
                  </a:cubicBezTo>
                  <a:lnTo>
                    <a:pt x="5482" y="726"/>
                  </a:lnTo>
                  <a:cubicBezTo>
                    <a:pt x="5406" y="747"/>
                    <a:pt x="5330" y="789"/>
                    <a:pt x="5280" y="831"/>
                  </a:cubicBezTo>
                  <a:lnTo>
                    <a:pt x="0" y="3361"/>
                  </a:lnTo>
                  <a:cubicBezTo>
                    <a:pt x="679" y="3039"/>
                    <a:pt x="1465" y="2870"/>
                    <a:pt x="2333" y="2870"/>
                  </a:cubicBezTo>
                  <a:cubicBezTo>
                    <a:pt x="3339" y="2870"/>
                    <a:pt x="4454" y="3097"/>
                    <a:pt x="5633" y="3572"/>
                  </a:cubicBezTo>
                  <a:cubicBezTo>
                    <a:pt x="5861" y="3678"/>
                    <a:pt x="6088" y="3783"/>
                    <a:pt x="6341" y="3889"/>
                  </a:cubicBezTo>
                  <a:cubicBezTo>
                    <a:pt x="6569" y="3994"/>
                    <a:pt x="6872" y="4162"/>
                    <a:pt x="7150" y="4331"/>
                  </a:cubicBezTo>
                  <a:cubicBezTo>
                    <a:pt x="7604" y="4585"/>
                    <a:pt x="8059" y="4858"/>
                    <a:pt x="8489" y="5153"/>
                  </a:cubicBezTo>
                  <a:cubicBezTo>
                    <a:pt x="9272" y="5723"/>
                    <a:pt x="10030" y="6356"/>
                    <a:pt x="10686" y="7030"/>
                  </a:cubicBezTo>
                  <a:cubicBezTo>
                    <a:pt x="12531" y="8928"/>
                    <a:pt x="13895" y="11100"/>
                    <a:pt x="14703" y="13440"/>
                  </a:cubicBezTo>
                  <a:cubicBezTo>
                    <a:pt x="15082" y="14536"/>
                    <a:pt x="15284" y="15675"/>
                    <a:pt x="15284" y="16835"/>
                  </a:cubicBezTo>
                  <a:cubicBezTo>
                    <a:pt x="15284" y="19154"/>
                    <a:pt x="14350" y="20799"/>
                    <a:pt x="12784" y="21600"/>
                  </a:cubicBezTo>
                  <a:lnTo>
                    <a:pt x="18290" y="18964"/>
                  </a:lnTo>
                  <a:cubicBezTo>
                    <a:pt x="20387" y="17826"/>
                    <a:pt x="21600" y="15886"/>
                    <a:pt x="21550" y="13820"/>
                  </a:cubicBezTo>
                  <a:cubicBezTo>
                    <a:pt x="21550" y="12723"/>
                    <a:pt x="21348" y="11648"/>
                    <a:pt x="20994" y="10593"/>
                  </a:cubicBezTo>
                  <a:cubicBezTo>
                    <a:pt x="20211" y="8190"/>
                    <a:pt x="18821" y="5955"/>
                    <a:pt x="16926" y="4015"/>
                  </a:cubicBezTo>
                  <a:cubicBezTo>
                    <a:pt x="16244" y="3341"/>
                    <a:pt x="15512" y="2708"/>
                    <a:pt x="14703" y="2138"/>
                  </a:cubicBezTo>
                  <a:cubicBezTo>
                    <a:pt x="14299" y="1843"/>
                    <a:pt x="13845" y="1548"/>
                    <a:pt x="13389" y="1295"/>
                  </a:cubicBezTo>
                  <a:cubicBezTo>
                    <a:pt x="13137" y="1147"/>
                    <a:pt x="12859" y="1000"/>
                    <a:pt x="12581" y="874"/>
                  </a:cubicBezTo>
                  <a:cubicBezTo>
                    <a:pt x="12353" y="747"/>
                    <a:pt x="12126" y="662"/>
                    <a:pt x="11874" y="557"/>
                  </a:cubicBezTo>
                  <a:cubicBezTo>
                    <a:pt x="10921" y="185"/>
                    <a:pt x="9899" y="0"/>
                    <a:pt x="8880"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26" name="Google Shape;1027;p54"/>
            <p:cNvSpPr/>
            <p:nvPr/>
          </p:nvSpPr>
          <p:spPr>
            <a:xfrm>
              <a:off x="2225862" y="362633"/>
              <a:ext cx="150704" cy="227279"/>
            </a:xfrm>
            <a:custGeom>
              <a:avLst/>
              <a:gdLst/>
              <a:ahLst/>
              <a:cxnLst>
                <a:cxn ang="0">
                  <a:pos x="wd2" y="hd2"/>
                </a:cxn>
                <a:cxn ang="5400000">
                  <a:pos x="wd2" y="hd2"/>
                </a:cxn>
                <a:cxn ang="10800000">
                  <a:pos x="wd2" y="hd2"/>
                </a:cxn>
                <a:cxn ang="16200000">
                  <a:pos x="wd2" y="hd2"/>
                </a:cxn>
              </a:cxnLst>
              <a:rect l="0" t="0" r="r" b="b"/>
              <a:pathLst>
                <a:path w="21481" h="21600" extrusionOk="0">
                  <a:moveTo>
                    <a:pt x="20177" y="0"/>
                  </a:moveTo>
                  <a:lnTo>
                    <a:pt x="4704" y="5617"/>
                  </a:lnTo>
                  <a:cubicBezTo>
                    <a:pt x="5631" y="7765"/>
                    <a:pt x="6066" y="9995"/>
                    <a:pt x="6127" y="12225"/>
                  </a:cubicBezTo>
                  <a:cubicBezTo>
                    <a:pt x="6127" y="16768"/>
                    <a:pt x="3837" y="20031"/>
                    <a:pt x="0" y="21600"/>
                  </a:cubicBezTo>
                  <a:lnTo>
                    <a:pt x="13491" y="16396"/>
                  </a:lnTo>
                  <a:cubicBezTo>
                    <a:pt x="18629" y="14166"/>
                    <a:pt x="21600" y="10367"/>
                    <a:pt x="21478" y="6319"/>
                  </a:cubicBezTo>
                  <a:cubicBezTo>
                    <a:pt x="21478" y="4172"/>
                    <a:pt x="20982" y="2065"/>
                    <a:pt x="20177" y="0"/>
                  </a:cubicBezTo>
                  <a:close/>
                </a:path>
              </a:pathLst>
            </a:custGeom>
            <a:solidFill>
              <a:srgbClr val="0000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327" name="Google Shape;1028;p54"/>
            <p:cNvSpPr/>
            <p:nvPr/>
          </p:nvSpPr>
          <p:spPr>
            <a:xfrm>
              <a:off x="1960982" y="203437"/>
              <a:ext cx="307865" cy="397730"/>
            </a:xfrm>
            <a:custGeom>
              <a:avLst/>
              <a:gdLst/>
              <a:ahLst/>
              <a:cxnLst>
                <a:cxn ang="0">
                  <a:pos x="wd2" y="hd2"/>
                </a:cxn>
                <a:cxn ang="5400000">
                  <a:pos x="wd2" y="hd2"/>
                </a:cxn>
                <a:cxn ang="10800000">
                  <a:pos x="wd2" y="hd2"/>
                </a:cxn>
                <a:cxn ang="16200000">
                  <a:pos x="wd2" y="hd2"/>
                </a:cxn>
              </a:cxnLst>
              <a:rect l="0" t="0" r="r" b="b"/>
              <a:pathLst>
                <a:path w="21600" h="21600" extrusionOk="0">
                  <a:moveTo>
                    <a:pt x="5982" y="0"/>
                  </a:moveTo>
                  <a:cubicBezTo>
                    <a:pt x="4948" y="0"/>
                    <a:pt x="4010" y="187"/>
                    <a:pt x="3198" y="551"/>
                  </a:cubicBezTo>
                  <a:cubicBezTo>
                    <a:pt x="1249" y="1424"/>
                    <a:pt x="0" y="3288"/>
                    <a:pt x="0" y="5956"/>
                  </a:cubicBezTo>
                  <a:cubicBezTo>
                    <a:pt x="0" y="11289"/>
                    <a:pt x="4843" y="17779"/>
                    <a:pt x="10815" y="20446"/>
                  </a:cubicBezTo>
                  <a:cubicBezTo>
                    <a:pt x="12543" y="21224"/>
                    <a:pt x="14177" y="21600"/>
                    <a:pt x="15633" y="21600"/>
                  </a:cubicBezTo>
                  <a:cubicBezTo>
                    <a:pt x="16694" y="21600"/>
                    <a:pt x="17658" y="21400"/>
                    <a:pt x="18492" y="21013"/>
                  </a:cubicBezTo>
                  <a:cubicBezTo>
                    <a:pt x="18523" y="21013"/>
                    <a:pt x="18553" y="20989"/>
                    <a:pt x="18584" y="20965"/>
                  </a:cubicBezTo>
                  <a:cubicBezTo>
                    <a:pt x="20473" y="20092"/>
                    <a:pt x="21600" y="18227"/>
                    <a:pt x="21600" y="15632"/>
                  </a:cubicBezTo>
                  <a:cubicBezTo>
                    <a:pt x="21600" y="10298"/>
                    <a:pt x="16786" y="3808"/>
                    <a:pt x="10815" y="1141"/>
                  </a:cubicBezTo>
                  <a:cubicBezTo>
                    <a:pt x="9072" y="369"/>
                    <a:pt x="7433" y="0"/>
                    <a:pt x="598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28" name="Google Shape;1029;p54"/>
            <p:cNvSpPr/>
            <p:nvPr/>
          </p:nvSpPr>
          <p:spPr>
            <a:xfrm>
              <a:off x="1960982" y="203437"/>
              <a:ext cx="307865" cy="397730"/>
            </a:xfrm>
            <a:custGeom>
              <a:avLst/>
              <a:gdLst/>
              <a:ahLst/>
              <a:cxnLst>
                <a:cxn ang="0">
                  <a:pos x="wd2" y="hd2"/>
                </a:cxn>
                <a:cxn ang="5400000">
                  <a:pos x="wd2" y="hd2"/>
                </a:cxn>
                <a:cxn ang="10800000">
                  <a:pos x="wd2" y="hd2"/>
                </a:cxn>
                <a:cxn ang="16200000">
                  <a:pos x="wd2" y="hd2"/>
                </a:cxn>
              </a:cxnLst>
              <a:rect l="0" t="0" r="r" b="b"/>
              <a:pathLst>
                <a:path w="21600" h="21600" extrusionOk="0">
                  <a:moveTo>
                    <a:pt x="5982" y="0"/>
                  </a:moveTo>
                  <a:cubicBezTo>
                    <a:pt x="4948" y="0"/>
                    <a:pt x="4010" y="187"/>
                    <a:pt x="3198" y="551"/>
                  </a:cubicBezTo>
                  <a:cubicBezTo>
                    <a:pt x="1249" y="1424"/>
                    <a:pt x="0" y="3288"/>
                    <a:pt x="0" y="5956"/>
                  </a:cubicBezTo>
                  <a:cubicBezTo>
                    <a:pt x="0" y="11289"/>
                    <a:pt x="4843" y="17779"/>
                    <a:pt x="10815" y="20446"/>
                  </a:cubicBezTo>
                  <a:cubicBezTo>
                    <a:pt x="12543" y="21224"/>
                    <a:pt x="14177" y="21600"/>
                    <a:pt x="15633" y="21600"/>
                  </a:cubicBezTo>
                  <a:cubicBezTo>
                    <a:pt x="16694" y="21600"/>
                    <a:pt x="17658" y="21400"/>
                    <a:pt x="18492" y="21013"/>
                  </a:cubicBezTo>
                  <a:cubicBezTo>
                    <a:pt x="18523" y="21013"/>
                    <a:pt x="18553" y="20989"/>
                    <a:pt x="18584" y="20965"/>
                  </a:cubicBezTo>
                  <a:cubicBezTo>
                    <a:pt x="20473" y="20092"/>
                    <a:pt x="21600" y="18227"/>
                    <a:pt x="21600" y="15632"/>
                  </a:cubicBezTo>
                  <a:cubicBezTo>
                    <a:pt x="21600" y="10298"/>
                    <a:pt x="16786" y="3808"/>
                    <a:pt x="10815" y="1141"/>
                  </a:cubicBezTo>
                  <a:cubicBezTo>
                    <a:pt x="9072" y="369"/>
                    <a:pt x="7433" y="0"/>
                    <a:pt x="5982" y="0"/>
                  </a:cubicBezTo>
                  <a:close/>
                </a:path>
              </a:pathLst>
            </a:custGeom>
            <a:solidFill>
              <a:srgbClr val="0000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329" name="Google Shape;1030;p54"/>
            <p:cNvSpPr/>
            <p:nvPr/>
          </p:nvSpPr>
          <p:spPr>
            <a:xfrm>
              <a:off x="1489410" y="213090"/>
              <a:ext cx="769452" cy="788790"/>
            </a:xfrm>
            <a:custGeom>
              <a:avLst/>
              <a:gdLst/>
              <a:ahLst/>
              <a:cxnLst>
                <a:cxn ang="0">
                  <a:pos x="wd2" y="hd2"/>
                </a:cxn>
                <a:cxn ang="5400000">
                  <a:pos x="wd2" y="hd2"/>
                </a:cxn>
                <a:cxn ang="10800000">
                  <a:pos x="wd2" y="hd2"/>
                </a:cxn>
                <a:cxn ang="16200000">
                  <a:pos x="wd2" y="hd2"/>
                </a:cxn>
              </a:cxnLst>
              <a:rect l="0" t="0" r="r" b="b"/>
              <a:pathLst>
                <a:path w="21600" h="21600" extrusionOk="0">
                  <a:moveTo>
                    <a:pt x="15644" y="0"/>
                  </a:moveTo>
                  <a:cubicBezTo>
                    <a:pt x="15277" y="0"/>
                    <a:pt x="14943" y="81"/>
                    <a:pt x="14652" y="240"/>
                  </a:cubicBezTo>
                  <a:cubicBezTo>
                    <a:pt x="13323" y="787"/>
                    <a:pt x="11970" y="1275"/>
                    <a:pt x="10593" y="1691"/>
                  </a:cubicBezTo>
                  <a:cubicBezTo>
                    <a:pt x="8754" y="2236"/>
                    <a:pt x="6882" y="2433"/>
                    <a:pt x="5031" y="2433"/>
                  </a:cubicBezTo>
                  <a:cubicBezTo>
                    <a:pt x="3323" y="2433"/>
                    <a:pt x="1632" y="2265"/>
                    <a:pt x="0" y="2048"/>
                  </a:cubicBezTo>
                  <a:cubicBezTo>
                    <a:pt x="0" y="2048"/>
                    <a:pt x="4351" y="4226"/>
                    <a:pt x="8069" y="10521"/>
                  </a:cubicBezTo>
                  <a:cubicBezTo>
                    <a:pt x="8740" y="11652"/>
                    <a:pt x="9325" y="12830"/>
                    <a:pt x="9837" y="14032"/>
                  </a:cubicBezTo>
                  <a:cubicBezTo>
                    <a:pt x="11702" y="18518"/>
                    <a:pt x="11556" y="21600"/>
                    <a:pt x="11556" y="21600"/>
                  </a:cubicBezTo>
                  <a:cubicBezTo>
                    <a:pt x="12848" y="18494"/>
                    <a:pt x="14469" y="15269"/>
                    <a:pt x="17163" y="12806"/>
                  </a:cubicBezTo>
                  <a:cubicBezTo>
                    <a:pt x="18211" y="11854"/>
                    <a:pt x="19320" y="10949"/>
                    <a:pt x="20479" y="10105"/>
                  </a:cubicBezTo>
                  <a:cubicBezTo>
                    <a:pt x="21186" y="9700"/>
                    <a:pt x="21600" y="8819"/>
                    <a:pt x="21600" y="7618"/>
                  </a:cubicBezTo>
                  <a:cubicBezTo>
                    <a:pt x="21588" y="6773"/>
                    <a:pt x="21429" y="5928"/>
                    <a:pt x="21112" y="5142"/>
                  </a:cubicBezTo>
                  <a:cubicBezTo>
                    <a:pt x="20917" y="4595"/>
                    <a:pt x="20674" y="4083"/>
                    <a:pt x="20381" y="3583"/>
                  </a:cubicBezTo>
                  <a:cubicBezTo>
                    <a:pt x="19625" y="2298"/>
                    <a:pt x="18577" y="1192"/>
                    <a:pt x="17431" y="537"/>
                  </a:cubicBezTo>
                  <a:cubicBezTo>
                    <a:pt x="16792" y="176"/>
                    <a:pt x="16183" y="0"/>
                    <a:pt x="1564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30" name="Google Shape;1031;p54"/>
            <p:cNvSpPr/>
            <p:nvPr/>
          </p:nvSpPr>
          <p:spPr>
            <a:xfrm>
              <a:off x="1489410" y="213090"/>
              <a:ext cx="769452" cy="788790"/>
            </a:xfrm>
            <a:custGeom>
              <a:avLst/>
              <a:gdLst/>
              <a:ahLst/>
              <a:cxnLst>
                <a:cxn ang="0">
                  <a:pos x="wd2" y="hd2"/>
                </a:cxn>
                <a:cxn ang="5400000">
                  <a:pos x="wd2" y="hd2"/>
                </a:cxn>
                <a:cxn ang="10800000">
                  <a:pos x="wd2" y="hd2"/>
                </a:cxn>
                <a:cxn ang="16200000">
                  <a:pos x="wd2" y="hd2"/>
                </a:cxn>
              </a:cxnLst>
              <a:rect l="0" t="0" r="r" b="b"/>
              <a:pathLst>
                <a:path w="21600" h="21600" extrusionOk="0">
                  <a:moveTo>
                    <a:pt x="15644" y="0"/>
                  </a:moveTo>
                  <a:cubicBezTo>
                    <a:pt x="15277" y="0"/>
                    <a:pt x="14943" y="81"/>
                    <a:pt x="14652" y="240"/>
                  </a:cubicBezTo>
                  <a:cubicBezTo>
                    <a:pt x="13323" y="787"/>
                    <a:pt x="11970" y="1275"/>
                    <a:pt x="10593" y="1691"/>
                  </a:cubicBezTo>
                  <a:cubicBezTo>
                    <a:pt x="8754" y="2236"/>
                    <a:pt x="6882" y="2433"/>
                    <a:pt x="5031" y="2433"/>
                  </a:cubicBezTo>
                  <a:cubicBezTo>
                    <a:pt x="3323" y="2433"/>
                    <a:pt x="1632" y="2265"/>
                    <a:pt x="0" y="2048"/>
                  </a:cubicBezTo>
                  <a:cubicBezTo>
                    <a:pt x="0" y="2048"/>
                    <a:pt x="4351" y="4226"/>
                    <a:pt x="8069" y="10521"/>
                  </a:cubicBezTo>
                  <a:cubicBezTo>
                    <a:pt x="8740" y="11652"/>
                    <a:pt x="9325" y="12830"/>
                    <a:pt x="9837" y="14032"/>
                  </a:cubicBezTo>
                  <a:cubicBezTo>
                    <a:pt x="11702" y="18518"/>
                    <a:pt x="11556" y="21600"/>
                    <a:pt x="11556" y="21600"/>
                  </a:cubicBezTo>
                  <a:cubicBezTo>
                    <a:pt x="12848" y="18494"/>
                    <a:pt x="14469" y="15269"/>
                    <a:pt x="17163" y="12806"/>
                  </a:cubicBezTo>
                  <a:cubicBezTo>
                    <a:pt x="18211" y="11854"/>
                    <a:pt x="19320" y="10949"/>
                    <a:pt x="20479" y="10105"/>
                  </a:cubicBezTo>
                  <a:cubicBezTo>
                    <a:pt x="21186" y="9700"/>
                    <a:pt x="21600" y="8819"/>
                    <a:pt x="21600" y="7618"/>
                  </a:cubicBezTo>
                  <a:cubicBezTo>
                    <a:pt x="21588" y="6773"/>
                    <a:pt x="21429" y="5928"/>
                    <a:pt x="21112" y="5142"/>
                  </a:cubicBezTo>
                  <a:cubicBezTo>
                    <a:pt x="20917" y="4595"/>
                    <a:pt x="20674" y="4083"/>
                    <a:pt x="20381" y="3583"/>
                  </a:cubicBezTo>
                  <a:cubicBezTo>
                    <a:pt x="19625" y="2298"/>
                    <a:pt x="18577" y="1192"/>
                    <a:pt x="17431" y="537"/>
                  </a:cubicBezTo>
                  <a:cubicBezTo>
                    <a:pt x="16792" y="176"/>
                    <a:pt x="16183" y="0"/>
                    <a:pt x="15644"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331" name="Google Shape;1032;p54"/>
            <p:cNvSpPr/>
            <p:nvPr/>
          </p:nvSpPr>
          <p:spPr>
            <a:xfrm>
              <a:off x="1840258" y="400882"/>
              <a:ext cx="419034" cy="600998"/>
            </a:xfrm>
            <a:custGeom>
              <a:avLst/>
              <a:gdLst/>
              <a:ahLst/>
              <a:cxnLst>
                <a:cxn ang="0">
                  <a:pos x="wd2" y="hd2"/>
                </a:cxn>
                <a:cxn ang="5400000">
                  <a:pos x="wd2" y="hd2"/>
                </a:cxn>
                <a:cxn ang="10800000">
                  <a:pos x="wd2" y="hd2"/>
                </a:cxn>
                <a:cxn ang="16200000">
                  <a:pos x="wd2" y="hd2"/>
                </a:cxn>
              </a:cxnLst>
              <a:rect l="0" t="0" r="r" b="b"/>
              <a:pathLst>
                <a:path w="21600" h="21600" extrusionOk="0">
                  <a:moveTo>
                    <a:pt x="20705" y="0"/>
                  </a:moveTo>
                  <a:cubicBezTo>
                    <a:pt x="14639" y="2108"/>
                    <a:pt x="4813" y="6013"/>
                    <a:pt x="0" y="11667"/>
                  </a:cubicBezTo>
                  <a:cubicBezTo>
                    <a:pt x="3425" y="17555"/>
                    <a:pt x="3134" y="21600"/>
                    <a:pt x="3134" y="21600"/>
                  </a:cubicBezTo>
                  <a:cubicBezTo>
                    <a:pt x="5529" y="17524"/>
                    <a:pt x="8484" y="13307"/>
                    <a:pt x="13430" y="10074"/>
                  </a:cubicBezTo>
                  <a:cubicBezTo>
                    <a:pt x="15378" y="8808"/>
                    <a:pt x="17414" y="7622"/>
                    <a:pt x="19519" y="6513"/>
                  </a:cubicBezTo>
                  <a:cubicBezTo>
                    <a:pt x="20839" y="5982"/>
                    <a:pt x="21600" y="4826"/>
                    <a:pt x="21600" y="3248"/>
                  </a:cubicBezTo>
                  <a:cubicBezTo>
                    <a:pt x="21578" y="2140"/>
                    <a:pt x="21264" y="1031"/>
                    <a:pt x="20705" y="0"/>
                  </a:cubicBezTo>
                  <a:close/>
                </a:path>
              </a:pathLst>
            </a:custGeom>
            <a:solidFill>
              <a:srgbClr val="0000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332" name="Google Shape;1033;p54"/>
            <p:cNvSpPr/>
            <p:nvPr/>
          </p:nvSpPr>
          <p:spPr>
            <a:xfrm>
              <a:off x="1196737" y="247809"/>
              <a:ext cx="732106" cy="946670"/>
            </a:xfrm>
            <a:custGeom>
              <a:avLst/>
              <a:gdLst/>
              <a:ahLst/>
              <a:cxnLst>
                <a:cxn ang="0">
                  <a:pos x="wd2" y="hd2"/>
                </a:cxn>
                <a:cxn ang="5400000">
                  <a:pos x="wd2" y="hd2"/>
                </a:cxn>
                <a:cxn ang="10800000">
                  <a:pos x="wd2" y="hd2"/>
                </a:cxn>
                <a:cxn ang="16200000">
                  <a:pos x="wd2" y="hd2"/>
                </a:cxn>
              </a:cxnLst>
              <a:rect l="0" t="0" r="r" b="b"/>
              <a:pathLst>
                <a:path w="21600" h="21600" extrusionOk="0">
                  <a:moveTo>
                    <a:pt x="5979" y="0"/>
                  </a:moveTo>
                  <a:cubicBezTo>
                    <a:pt x="2437" y="0"/>
                    <a:pt x="0" y="2187"/>
                    <a:pt x="0" y="5971"/>
                  </a:cubicBezTo>
                  <a:cubicBezTo>
                    <a:pt x="0" y="8311"/>
                    <a:pt x="923" y="10870"/>
                    <a:pt x="2473" y="13230"/>
                  </a:cubicBezTo>
                  <a:cubicBezTo>
                    <a:pt x="4458" y="16254"/>
                    <a:pt x="7456" y="18960"/>
                    <a:pt x="10800" y="20458"/>
                  </a:cubicBezTo>
                  <a:cubicBezTo>
                    <a:pt x="12535" y="21233"/>
                    <a:pt x="14173" y="21600"/>
                    <a:pt x="15625" y="21600"/>
                  </a:cubicBezTo>
                  <a:cubicBezTo>
                    <a:pt x="19169" y="21600"/>
                    <a:pt x="21600" y="19410"/>
                    <a:pt x="21600" y="15619"/>
                  </a:cubicBezTo>
                  <a:cubicBezTo>
                    <a:pt x="21587" y="14340"/>
                    <a:pt x="21344" y="13071"/>
                    <a:pt x="20896" y="11841"/>
                  </a:cubicBezTo>
                  <a:cubicBezTo>
                    <a:pt x="19755" y="8688"/>
                    <a:pt x="17347" y="5525"/>
                    <a:pt x="14349" y="3255"/>
                  </a:cubicBezTo>
                  <a:cubicBezTo>
                    <a:pt x="13913" y="2937"/>
                    <a:pt x="13478" y="2630"/>
                    <a:pt x="13042" y="2352"/>
                  </a:cubicBezTo>
                  <a:cubicBezTo>
                    <a:pt x="12850" y="2223"/>
                    <a:pt x="12670" y="2114"/>
                    <a:pt x="12478" y="2005"/>
                  </a:cubicBezTo>
                  <a:cubicBezTo>
                    <a:pt x="12209" y="1847"/>
                    <a:pt x="11940" y="1698"/>
                    <a:pt x="11671" y="1559"/>
                  </a:cubicBezTo>
                  <a:cubicBezTo>
                    <a:pt x="11390" y="1410"/>
                    <a:pt x="11095" y="1272"/>
                    <a:pt x="10800" y="1143"/>
                  </a:cubicBezTo>
                  <a:cubicBezTo>
                    <a:pt x="9069" y="367"/>
                    <a:pt x="7431" y="0"/>
                    <a:pt x="5979"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33" name="Google Shape;1034;p54"/>
            <p:cNvSpPr/>
            <p:nvPr/>
          </p:nvSpPr>
          <p:spPr>
            <a:xfrm>
              <a:off x="1280544" y="766785"/>
              <a:ext cx="648741" cy="427707"/>
            </a:xfrm>
            <a:custGeom>
              <a:avLst/>
              <a:gdLst/>
              <a:ahLst/>
              <a:cxnLst>
                <a:cxn ang="0">
                  <a:pos x="wd2" y="hd2"/>
                </a:cxn>
                <a:cxn ang="5400000">
                  <a:pos x="wd2" y="hd2"/>
                </a:cxn>
                <a:cxn ang="10800000">
                  <a:pos x="wd2" y="hd2"/>
                </a:cxn>
                <a:cxn ang="16200000">
                  <a:pos x="wd2" y="hd2"/>
                </a:cxn>
              </a:cxnLst>
              <a:rect l="0" t="0" r="r" b="b"/>
              <a:pathLst>
                <a:path w="21600" h="21600" extrusionOk="0">
                  <a:moveTo>
                    <a:pt x="20790" y="0"/>
                  </a:moveTo>
                  <a:cubicBezTo>
                    <a:pt x="20449" y="1169"/>
                    <a:pt x="19413" y="2707"/>
                    <a:pt x="18618" y="2707"/>
                  </a:cubicBezTo>
                  <a:cubicBezTo>
                    <a:pt x="18369" y="2707"/>
                    <a:pt x="18143" y="2556"/>
                    <a:pt x="17971" y="2194"/>
                  </a:cubicBezTo>
                  <a:cubicBezTo>
                    <a:pt x="18419" y="4609"/>
                    <a:pt x="18651" y="7088"/>
                    <a:pt x="18679" y="9612"/>
                  </a:cubicBezTo>
                  <a:cubicBezTo>
                    <a:pt x="18679" y="12992"/>
                    <a:pt x="18173" y="15735"/>
                    <a:pt x="17234" y="17535"/>
                  </a:cubicBezTo>
                  <a:cubicBezTo>
                    <a:pt x="16435" y="19029"/>
                    <a:pt x="15355" y="19818"/>
                    <a:pt x="14007" y="19818"/>
                  </a:cubicBezTo>
                  <a:cubicBezTo>
                    <a:pt x="13989" y="19818"/>
                    <a:pt x="13970" y="19818"/>
                    <a:pt x="13952" y="19817"/>
                  </a:cubicBezTo>
                  <a:cubicBezTo>
                    <a:pt x="12607" y="19817"/>
                    <a:pt x="11060" y="19093"/>
                    <a:pt x="9456" y="17689"/>
                  </a:cubicBezTo>
                  <a:cubicBezTo>
                    <a:pt x="6246" y="14857"/>
                    <a:pt x="3282" y="9810"/>
                    <a:pt x="1185" y="4060"/>
                  </a:cubicBezTo>
                  <a:cubicBezTo>
                    <a:pt x="1185" y="4069"/>
                    <a:pt x="1114" y="4165"/>
                    <a:pt x="975" y="4165"/>
                  </a:cubicBezTo>
                  <a:cubicBezTo>
                    <a:pt x="779" y="4165"/>
                    <a:pt x="449" y="3972"/>
                    <a:pt x="0" y="3072"/>
                  </a:cubicBezTo>
                  <a:cubicBezTo>
                    <a:pt x="2241" y="9788"/>
                    <a:pt x="5624" y="15757"/>
                    <a:pt x="9397" y="19071"/>
                  </a:cubicBezTo>
                  <a:cubicBezTo>
                    <a:pt x="11356" y="20787"/>
                    <a:pt x="13207" y="21600"/>
                    <a:pt x="14847" y="21600"/>
                  </a:cubicBezTo>
                  <a:cubicBezTo>
                    <a:pt x="18850" y="21600"/>
                    <a:pt x="21600" y="16758"/>
                    <a:pt x="21600" y="8383"/>
                  </a:cubicBezTo>
                  <a:cubicBezTo>
                    <a:pt x="21571" y="5530"/>
                    <a:pt x="21310" y="2721"/>
                    <a:pt x="20790" y="0"/>
                  </a:cubicBezTo>
                  <a:close/>
                </a:path>
              </a:pathLst>
            </a:custGeom>
            <a:solidFill>
              <a:srgbClr val="000000"/>
            </a:solidFill>
            <a:ln w="9525" cap="flat">
              <a:solidFill>
                <a:srgbClr val="000000"/>
              </a:solidFill>
              <a:prstDash val="solid"/>
              <a:round/>
            </a:ln>
            <a:effectLst/>
          </p:spPr>
          <p:txBody>
            <a:bodyPr wrap="square" lIns="45719" tIns="45719" rIns="45719" bIns="45719" numCol="1" anchor="ctr">
              <a:noAutofit/>
            </a:bodyPr>
            <a:lstStyle/>
            <a:p>
              <a:endParaRPr/>
            </a:p>
          </p:txBody>
        </p:sp>
        <p:sp>
          <p:nvSpPr>
            <p:cNvPr id="334" name="Google Shape;1035;p54"/>
            <p:cNvSpPr/>
            <p:nvPr/>
          </p:nvSpPr>
          <p:spPr>
            <a:xfrm>
              <a:off x="1464221" y="606430"/>
              <a:ext cx="173264" cy="229884"/>
            </a:xfrm>
            <a:custGeom>
              <a:avLst/>
              <a:gdLst/>
              <a:ahLst/>
              <a:cxnLst>
                <a:cxn ang="0">
                  <a:pos x="wd2" y="hd2"/>
                </a:cxn>
                <a:cxn ang="5400000">
                  <a:pos x="wd2" y="hd2"/>
                </a:cxn>
                <a:cxn ang="10800000">
                  <a:pos x="wd2" y="hd2"/>
                </a:cxn>
                <a:cxn ang="16200000">
                  <a:pos x="wd2" y="hd2"/>
                </a:cxn>
              </a:cxnLst>
              <a:rect l="0" t="0" r="r" b="b"/>
              <a:pathLst>
                <a:path w="21600" h="21600" extrusionOk="0">
                  <a:moveTo>
                    <a:pt x="5414" y="0"/>
                  </a:moveTo>
                  <a:cubicBezTo>
                    <a:pt x="2058" y="0"/>
                    <a:pt x="0" y="2042"/>
                    <a:pt x="0" y="5512"/>
                  </a:cubicBezTo>
                  <a:lnTo>
                    <a:pt x="0" y="5634"/>
                  </a:lnTo>
                  <a:cubicBezTo>
                    <a:pt x="0" y="11066"/>
                    <a:pt x="5089" y="17721"/>
                    <a:pt x="11368" y="20415"/>
                  </a:cubicBezTo>
                  <a:lnTo>
                    <a:pt x="11477" y="20497"/>
                  </a:lnTo>
                  <a:cubicBezTo>
                    <a:pt x="12884" y="21151"/>
                    <a:pt x="14508" y="21518"/>
                    <a:pt x="16186" y="21600"/>
                  </a:cubicBezTo>
                  <a:cubicBezTo>
                    <a:pt x="19596" y="21600"/>
                    <a:pt x="21600" y="19558"/>
                    <a:pt x="21600" y="16046"/>
                  </a:cubicBezTo>
                  <a:lnTo>
                    <a:pt x="21600" y="15966"/>
                  </a:lnTo>
                  <a:cubicBezTo>
                    <a:pt x="21600" y="10494"/>
                    <a:pt x="16511" y="3837"/>
                    <a:pt x="10286" y="1143"/>
                  </a:cubicBezTo>
                  <a:lnTo>
                    <a:pt x="10177" y="1102"/>
                  </a:lnTo>
                  <a:cubicBezTo>
                    <a:pt x="8716" y="408"/>
                    <a:pt x="7092" y="40"/>
                    <a:pt x="541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335" name="Google Shape;1036;p54"/>
            <p:cNvSpPr/>
            <p:nvPr/>
          </p:nvSpPr>
          <p:spPr>
            <a:xfrm>
              <a:off x="610533" y="1594617"/>
              <a:ext cx="192804" cy="382632"/>
            </a:xfrm>
            <a:custGeom>
              <a:avLst/>
              <a:gdLst/>
              <a:ahLst/>
              <a:cxnLst>
                <a:cxn ang="0">
                  <a:pos x="wd2" y="hd2"/>
                </a:cxn>
                <a:cxn ang="5400000">
                  <a:pos x="wd2" y="hd2"/>
                </a:cxn>
                <a:cxn ang="10800000">
                  <a:pos x="wd2" y="hd2"/>
                </a:cxn>
                <a:cxn ang="16200000">
                  <a:pos x="wd2" y="hd2"/>
                </a:cxn>
              </a:cxnLst>
              <a:rect l="0" t="0" r="r" b="b"/>
              <a:pathLst>
                <a:path w="21600" h="21600" extrusionOk="0">
                  <a:moveTo>
                    <a:pt x="12453" y="0"/>
                  </a:moveTo>
                  <a:lnTo>
                    <a:pt x="0" y="4637"/>
                  </a:lnTo>
                  <a:cubicBezTo>
                    <a:pt x="1800" y="12119"/>
                    <a:pt x="2530" y="14130"/>
                    <a:pt x="2578" y="15357"/>
                  </a:cubicBezTo>
                  <a:cubicBezTo>
                    <a:pt x="2530" y="15455"/>
                    <a:pt x="2530" y="15578"/>
                    <a:pt x="2530" y="15675"/>
                  </a:cubicBezTo>
                  <a:cubicBezTo>
                    <a:pt x="2530" y="17148"/>
                    <a:pt x="5838" y="17957"/>
                    <a:pt x="8416" y="18939"/>
                  </a:cubicBezTo>
                  <a:cubicBezTo>
                    <a:pt x="10605" y="19797"/>
                    <a:pt x="12940" y="20582"/>
                    <a:pt x="15421" y="21244"/>
                  </a:cubicBezTo>
                  <a:cubicBezTo>
                    <a:pt x="16325" y="21472"/>
                    <a:pt x="17703" y="21600"/>
                    <a:pt x="18936" y="21600"/>
                  </a:cubicBezTo>
                  <a:cubicBezTo>
                    <a:pt x="20223" y="21600"/>
                    <a:pt x="21351" y="21460"/>
                    <a:pt x="21600" y="21146"/>
                  </a:cubicBezTo>
                  <a:cubicBezTo>
                    <a:pt x="18437" y="19945"/>
                    <a:pt x="14789" y="18619"/>
                    <a:pt x="12307" y="17221"/>
                  </a:cubicBezTo>
                  <a:cubicBezTo>
                    <a:pt x="11091" y="16584"/>
                    <a:pt x="10264" y="15897"/>
                    <a:pt x="10508" y="14351"/>
                  </a:cubicBezTo>
                  <a:cubicBezTo>
                    <a:pt x="10703" y="13051"/>
                    <a:pt x="12453" y="1"/>
                    <a:pt x="12453"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36" name="Google Shape;1037;p54"/>
            <p:cNvSpPr/>
            <p:nvPr/>
          </p:nvSpPr>
          <p:spPr>
            <a:xfrm>
              <a:off x="619206" y="1938361"/>
              <a:ext cx="233191" cy="99101"/>
            </a:xfrm>
            <a:custGeom>
              <a:avLst/>
              <a:gdLst/>
              <a:ahLst/>
              <a:cxnLst>
                <a:cxn ang="0">
                  <a:pos x="wd2" y="hd2"/>
                </a:cxn>
                <a:cxn ang="5400000">
                  <a:pos x="wd2" y="hd2"/>
                </a:cxn>
                <a:cxn ang="10800000">
                  <a:pos x="wd2" y="hd2"/>
                </a:cxn>
                <a:cxn ang="16200000">
                  <a:pos x="wd2" y="hd2"/>
                </a:cxn>
              </a:cxnLst>
              <a:rect l="0" t="0" r="r" b="b"/>
              <a:pathLst>
                <a:path w="21362" h="21600" extrusionOk="0">
                  <a:moveTo>
                    <a:pt x="1" y="0"/>
                  </a:moveTo>
                  <a:cubicBezTo>
                    <a:pt x="1" y="0"/>
                    <a:pt x="-38" y="4356"/>
                    <a:pt x="400" y="5398"/>
                  </a:cubicBezTo>
                  <a:cubicBezTo>
                    <a:pt x="837" y="6346"/>
                    <a:pt x="2268" y="7860"/>
                    <a:pt x="3622" y="8524"/>
                  </a:cubicBezTo>
                  <a:cubicBezTo>
                    <a:pt x="5093" y="9282"/>
                    <a:pt x="6883" y="12880"/>
                    <a:pt x="8156" y="15438"/>
                  </a:cubicBezTo>
                  <a:cubicBezTo>
                    <a:pt x="9469" y="17997"/>
                    <a:pt x="11179" y="20362"/>
                    <a:pt x="14401" y="21404"/>
                  </a:cubicBezTo>
                  <a:cubicBezTo>
                    <a:pt x="14855" y="21538"/>
                    <a:pt x="15294" y="21600"/>
                    <a:pt x="15714" y="21600"/>
                  </a:cubicBezTo>
                  <a:cubicBezTo>
                    <a:pt x="18275" y="21600"/>
                    <a:pt x="20162" y="19365"/>
                    <a:pt x="20845" y="17900"/>
                  </a:cubicBezTo>
                  <a:cubicBezTo>
                    <a:pt x="21562" y="16384"/>
                    <a:pt x="21363" y="12976"/>
                    <a:pt x="21244" y="12976"/>
                  </a:cubicBezTo>
                  <a:lnTo>
                    <a:pt x="1" y="0"/>
                  </a:ln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37" name="Google Shape;1038;p54"/>
            <p:cNvSpPr/>
            <p:nvPr/>
          </p:nvSpPr>
          <p:spPr>
            <a:xfrm>
              <a:off x="619522" y="1860574"/>
              <a:ext cx="232780" cy="166883"/>
            </a:xfrm>
            <a:custGeom>
              <a:avLst/>
              <a:gdLst/>
              <a:ahLst/>
              <a:cxnLst>
                <a:cxn ang="0">
                  <a:pos x="wd2" y="hd2"/>
                </a:cxn>
                <a:cxn ang="5400000">
                  <a:pos x="wd2" y="hd2"/>
                </a:cxn>
                <a:cxn ang="10800000">
                  <a:pos x="wd2" y="hd2"/>
                </a:cxn>
                <a:cxn ang="16200000">
                  <a:pos x="wd2" y="hd2"/>
                </a:cxn>
              </a:cxnLst>
              <a:rect l="0" t="0" r="r" b="b"/>
              <a:pathLst>
                <a:path w="21054" h="21600" extrusionOk="0">
                  <a:moveTo>
                    <a:pt x="1268" y="0"/>
                  </a:moveTo>
                  <a:cubicBezTo>
                    <a:pt x="993" y="0"/>
                    <a:pt x="797" y="224"/>
                    <a:pt x="757" y="619"/>
                  </a:cubicBezTo>
                  <a:cubicBezTo>
                    <a:pt x="679" y="1293"/>
                    <a:pt x="561" y="3431"/>
                    <a:pt x="365" y="4612"/>
                  </a:cubicBezTo>
                  <a:cubicBezTo>
                    <a:pt x="11" y="6692"/>
                    <a:pt x="-67" y="8831"/>
                    <a:pt x="51" y="10967"/>
                  </a:cubicBezTo>
                  <a:cubicBezTo>
                    <a:pt x="207" y="12318"/>
                    <a:pt x="2407" y="13218"/>
                    <a:pt x="3782" y="14005"/>
                  </a:cubicBezTo>
                  <a:cubicBezTo>
                    <a:pt x="5391" y="15017"/>
                    <a:pt x="6923" y="16368"/>
                    <a:pt x="8258" y="18054"/>
                  </a:cubicBezTo>
                  <a:cubicBezTo>
                    <a:pt x="9729" y="19772"/>
                    <a:pt x="12800" y="21600"/>
                    <a:pt x="14843" y="21600"/>
                  </a:cubicBezTo>
                  <a:cubicBezTo>
                    <a:pt x="14875" y="21600"/>
                    <a:pt x="14904" y="21598"/>
                    <a:pt x="14935" y="21598"/>
                  </a:cubicBezTo>
                  <a:cubicBezTo>
                    <a:pt x="17410" y="21598"/>
                    <a:pt x="20119" y="20474"/>
                    <a:pt x="20748" y="18841"/>
                  </a:cubicBezTo>
                  <a:cubicBezTo>
                    <a:pt x="21533" y="16818"/>
                    <a:pt x="20944" y="15692"/>
                    <a:pt x="17331" y="13274"/>
                  </a:cubicBezTo>
                  <a:cubicBezTo>
                    <a:pt x="16663" y="12823"/>
                    <a:pt x="14229" y="10798"/>
                    <a:pt x="13403" y="10011"/>
                  </a:cubicBezTo>
                  <a:cubicBezTo>
                    <a:pt x="11165" y="8043"/>
                    <a:pt x="8966" y="5231"/>
                    <a:pt x="7945" y="1686"/>
                  </a:cubicBezTo>
                  <a:cubicBezTo>
                    <a:pt x="7866" y="1293"/>
                    <a:pt x="7708" y="899"/>
                    <a:pt x="7434" y="619"/>
                  </a:cubicBezTo>
                  <a:cubicBezTo>
                    <a:pt x="7288" y="548"/>
                    <a:pt x="7143" y="501"/>
                    <a:pt x="6997" y="501"/>
                  </a:cubicBezTo>
                  <a:cubicBezTo>
                    <a:pt x="6907" y="501"/>
                    <a:pt x="6817" y="519"/>
                    <a:pt x="6728" y="561"/>
                  </a:cubicBezTo>
                  <a:cubicBezTo>
                    <a:pt x="6138" y="674"/>
                    <a:pt x="5549" y="899"/>
                    <a:pt x="4999" y="1293"/>
                  </a:cubicBezTo>
                  <a:cubicBezTo>
                    <a:pt x="4488" y="1631"/>
                    <a:pt x="3821" y="1968"/>
                    <a:pt x="3821" y="2868"/>
                  </a:cubicBezTo>
                  <a:cubicBezTo>
                    <a:pt x="3821" y="3205"/>
                    <a:pt x="3900" y="3487"/>
                    <a:pt x="3978" y="3824"/>
                  </a:cubicBezTo>
                  <a:cubicBezTo>
                    <a:pt x="4017" y="3993"/>
                    <a:pt x="4056" y="4219"/>
                    <a:pt x="3938" y="4330"/>
                  </a:cubicBezTo>
                  <a:cubicBezTo>
                    <a:pt x="3904" y="4364"/>
                    <a:pt x="3870" y="4377"/>
                    <a:pt x="3835" y="4377"/>
                  </a:cubicBezTo>
                  <a:cubicBezTo>
                    <a:pt x="3751" y="4377"/>
                    <a:pt x="3669" y="4298"/>
                    <a:pt x="3585" y="4219"/>
                  </a:cubicBezTo>
                  <a:cubicBezTo>
                    <a:pt x="3232" y="3656"/>
                    <a:pt x="2918" y="3092"/>
                    <a:pt x="2603" y="2531"/>
                  </a:cubicBezTo>
                  <a:cubicBezTo>
                    <a:pt x="2447" y="2194"/>
                    <a:pt x="2250" y="1912"/>
                    <a:pt x="2053" y="1686"/>
                  </a:cubicBezTo>
                  <a:cubicBezTo>
                    <a:pt x="1818" y="1518"/>
                    <a:pt x="1621" y="1293"/>
                    <a:pt x="1425" y="1125"/>
                  </a:cubicBezTo>
                  <a:cubicBezTo>
                    <a:pt x="1229" y="787"/>
                    <a:pt x="1268" y="393"/>
                    <a:pt x="1268"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38" name="Google Shape;1039;p54"/>
            <p:cNvSpPr/>
            <p:nvPr/>
          </p:nvSpPr>
          <p:spPr>
            <a:xfrm>
              <a:off x="689133" y="1959218"/>
              <a:ext cx="163539" cy="69529"/>
            </a:xfrm>
            <a:custGeom>
              <a:avLst/>
              <a:gdLst/>
              <a:ahLst/>
              <a:cxnLst>
                <a:cxn ang="0">
                  <a:pos x="wd2" y="hd2"/>
                </a:cxn>
                <a:cxn ang="5400000">
                  <a:pos x="wd2" y="hd2"/>
                </a:cxn>
                <a:cxn ang="10800000">
                  <a:pos x="wd2" y="hd2"/>
                </a:cxn>
                <a:cxn ang="16200000">
                  <a:pos x="wd2" y="hd2"/>
                </a:cxn>
              </a:cxnLst>
              <a:rect l="0" t="0" r="r" b="b"/>
              <a:pathLst>
                <a:path w="20912" h="21600" extrusionOk="0">
                  <a:moveTo>
                    <a:pt x="14604" y="0"/>
                  </a:moveTo>
                  <a:cubicBezTo>
                    <a:pt x="13104" y="405"/>
                    <a:pt x="9217" y="4723"/>
                    <a:pt x="9272" y="5804"/>
                  </a:cubicBezTo>
                  <a:cubicBezTo>
                    <a:pt x="9328" y="6751"/>
                    <a:pt x="10049" y="9855"/>
                    <a:pt x="8495" y="12554"/>
                  </a:cubicBezTo>
                  <a:cubicBezTo>
                    <a:pt x="8050" y="13267"/>
                    <a:pt x="7484" y="13562"/>
                    <a:pt x="6857" y="13562"/>
                  </a:cubicBezTo>
                  <a:cubicBezTo>
                    <a:pt x="4047" y="13562"/>
                    <a:pt x="2" y="7698"/>
                    <a:pt x="0" y="7694"/>
                  </a:cubicBezTo>
                  <a:cubicBezTo>
                    <a:pt x="999" y="9179"/>
                    <a:pt x="1888" y="10936"/>
                    <a:pt x="2775" y="12688"/>
                  </a:cubicBezTo>
                  <a:cubicBezTo>
                    <a:pt x="4886" y="16873"/>
                    <a:pt x="9383" y="21466"/>
                    <a:pt x="12326" y="21600"/>
                  </a:cubicBezTo>
                  <a:cubicBezTo>
                    <a:pt x="16768" y="21600"/>
                    <a:pt x="19601" y="18496"/>
                    <a:pt x="20488" y="14578"/>
                  </a:cubicBezTo>
                  <a:cubicBezTo>
                    <a:pt x="21600" y="9855"/>
                    <a:pt x="20711" y="7018"/>
                    <a:pt x="15602" y="1214"/>
                  </a:cubicBezTo>
                  <a:cubicBezTo>
                    <a:pt x="15381" y="943"/>
                    <a:pt x="15046" y="538"/>
                    <a:pt x="1460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39" name="Google Shape;1040;p54"/>
            <p:cNvSpPr/>
            <p:nvPr/>
          </p:nvSpPr>
          <p:spPr>
            <a:xfrm>
              <a:off x="626597" y="1860574"/>
              <a:ext cx="147178" cy="123436"/>
            </a:xfrm>
            <a:custGeom>
              <a:avLst/>
              <a:gdLst/>
              <a:ahLst/>
              <a:cxnLst>
                <a:cxn ang="0">
                  <a:pos x="wd2" y="hd2"/>
                </a:cxn>
                <a:cxn ang="5400000">
                  <a:pos x="wd2" y="hd2"/>
                </a:cxn>
                <a:cxn ang="10800000">
                  <a:pos x="wd2" y="hd2"/>
                </a:cxn>
                <a:cxn ang="16200000">
                  <a:pos x="wd2" y="hd2"/>
                </a:cxn>
              </a:cxnLst>
              <a:rect l="0" t="0" r="r" b="b"/>
              <a:pathLst>
                <a:path w="20336" h="21600" extrusionOk="0">
                  <a:moveTo>
                    <a:pt x="960" y="0"/>
                  </a:moveTo>
                  <a:cubicBezTo>
                    <a:pt x="601" y="0"/>
                    <a:pt x="241" y="303"/>
                    <a:pt x="180" y="837"/>
                  </a:cubicBezTo>
                  <a:cubicBezTo>
                    <a:pt x="121" y="1293"/>
                    <a:pt x="61" y="2129"/>
                    <a:pt x="0" y="3116"/>
                  </a:cubicBezTo>
                  <a:cubicBezTo>
                    <a:pt x="480" y="3725"/>
                    <a:pt x="1020" y="4334"/>
                    <a:pt x="1500" y="4790"/>
                  </a:cubicBezTo>
                  <a:cubicBezTo>
                    <a:pt x="2880" y="6160"/>
                    <a:pt x="5220" y="10190"/>
                    <a:pt x="8880" y="13915"/>
                  </a:cubicBezTo>
                  <a:cubicBezTo>
                    <a:pt x="12359" y="17353"/>
                    <a:pt x="18040" y="21600"/>
                    <a:pt x="19147" y="21600"/>
                  </a:cubicBezTo>
                  <a:cubicBezTo>
                    <a:pt x="19165" y="21600"/>
                    <a:pt x="19183" y="21598"/>
                    <a:pt x="19199" y="21595"/>
                  </a:cubicBezTo>
                  <a:cubicBezTo>
                    <a:pt x="20159" y="21367"/>
                    <a:pt x="21600" y="20608"/>
                    <a:pt x="18179" y="18858"/>
                  </a:cubicBezTo>
                  <a:cubicBezTo>
                    <a:pt x="14700" y="17109"/>
                    <a:pt x="7500" y="10493"/>
                    <a:pt x="4560" y="5704"/>
                  </a:cubicBezTo>
                  <a:cubicBezTo>
                    <a:pt x="4020" y="4942"/>
                    <a:pt x="3480" y="4258"/>
                    <a:pt x="3060" y="3422"/>
                  </a:cubicBezTo>
                  <a:cubicBezTo>
                    <a:pt x="2820" y="2966"/>
                    <a:pt x="2520" y="2585"/>
                    <a:pt x="2160" y="2280"/>
                  </a:cubicBezTo>
                  <a:cubicBezTo>
                    <a:pt x="1860" y="2052"/>
                    <a:pt x="1559" y="1824"/>
                    <a:pt x="1200" y="1521"/>
                  </a:cubicBezTo>
                  <a:cubicBezTo>
                    <a:pt x="901" y="1065"/>
                    <a:pt x="960" y="531"/>
                    <a:pt x="960"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40" name="Google Shape;1041;p54"/>
            <p:cNvSpPr/>
            <p:nvPr/>
          </p:nvSpPr>
          <p:spPr>
            <a:xfrm>
              <a:off x="761173" y="1957837"/>
              <a:ext cx="48326" cy="22239"/>
            </a:xfrm>
            <a:custGeom>
              <a:avLst/>
              <a:gdLst/>
              <a:ahLst/>
              <a:cxnLst>
                <a:cxn ang="0">
                  <a:pos x="wd2" y="hd2"/>
                </a:cxn>
                <a:cxn ang="5400000">
                  <a:pos x="wd2" y="hd2"/>
                </a:cxn>
                <a:cxn ang="10800000">
                  <a:pos x="wd2" y="hd2"/>
                </a:cxn>
                <a:cxn ang="16200000">
                  <a:pos x="wd2" y="hd2"/>
                </a:cxn>
              </a:cxnLst>
              <a:rect l="0" t="0" r="r" b="b"/>
              <a:pathLst>
                <a:path w="21275" h="21600" extrusionOk="0">
                  <a:moveTo>
                    <a:pt x="18958" y="0"/>
                  </a:moveTo>
                  <a:cubicBezTo>
                    <a:pt x="11972" y="0"/>
                    <a:pt x="5244" y="6289"/>
                    <a:pt x="206" y="17804"/>
                  </a:cubicBezTo>
                  <a:cubicBezTo>
                    <a:pt x="-172" y="18639"/>
                    <a:pt x="17" y="20335"/>
                    <a:pt x="401" y="21182"/>
                  </a:cubicBezTo>
                  <a:cubicBezTo>
                    <a:pt x="590" y="21182"/>
                    <a:pt x="779" y="21600"/>
                    <a:pt x="1163" y="21600"/>
                  </a:cubicBezTo>
                  <a:cubicBezTo>
                    <a:pt x="1352" y="21600"/>
                    <a:pt x="1736" y="21182"/>
                    <a:pt x="1926" y="20752"/>
                  </a:cubicBezTo>
                  <a:cubicBezTo>
                    <a:pt x="6407" y="10870"/>
                    <a:pt x="12396" y="5062"/>
                    <a:pt x="18792" y="5062"/>
                  </a:cubicBezTo>
                  <a:cubicBezTo>
                    <a:pt x="19222" y="5062"/>
                    <a:pt x="19657" y="5087"/>
                    <a:pt x="20087" y="5137"/>
                  </a:cubicBezTo>
                  <a:cubicBezTo>
                    <a:pt x="20660" y="5137"/>
                    <a:pt x="21239" y="4290"/>
                    <a:pt x="21239" y="3024"/>
                  </a:cubicBezTo>
                  <a:cubicBezTo>
                    <a:pt x="21428" y="1341"/>
                    <a:pt x="20855" y="493"/>
                    <a:pt x="20282" y="76"/>
                  </a:cubicBezTo>
                  <a:cubicBezTo>
                    <a:pt x="19841" y="25"/>
                    <a:pt x="19399" y="0"/>
                    <a:pt x="18958"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41" name="Google Shape;1042;p54"/>
            <p:cNvSpPr/>
            <p:nvPr/>
          </p:nvSpPr>
          <p:spPr>
            <a:xfrm>
              <a:off x="739460" y="1944719"/>
              <a:ext cx="48319" cy="21887"/>
            </a:xfrm>
            <a:custGeom>
              <a:avLst/>
              <a:gdLst/>
              <a:ahLst/>
              <a:cxnLst>
                <a:cxn ang="0">
                  <a:pos x="wd2" y="hd2"/>
                </a:cxn>
                <a:cxn ang="5400000">
                  <a:pos x="wd2" y="hd2"/>
                </a:cxn>
                <a:cxn ang="10800000">
                  <a:pos x="wd2" y="hd2"/>
                </a:cxn>
                <a:cxn ang="16200000">
                  <a:pos x="wd2" y="hd2"/>
                </a:cxn>
              </a:cxnLst>
              <a:rect l="0" t="0" r="r" b="b"/>
              <a:pathLst>
                <a:path w="20901" h="21600" extrusionOk="0">
                  <a:moveTo>
                    <a:pt x="18171" y="0"/>
                  </a:moveTo>
                  <a:cubicBezTo>
                    <a:pt x="11470" y="0"/>
                    <a:pt x="5045" y="6699"/>
                    <a:pt x="203" y="17743"/>
                  </a:cubicBezTo>
                  <a:cubicBezTo>
                    <a:pt x="-169" y="18591"/>
                    <a:pt x="17" y="20314"/>
                    <a:pt x="394" y="21176"/>
                  </a:cubicBezTo>
                  <a:cubicBezTo>
                    <a:pt x="580" y="21600"/>
                    <a:pt x="766" y="21600"/>
                    <a:pt x="1143" y="21600"/>
                  </a:cubicBezTo>
                  <a:cubicBezTo>
                    <a:pt x="1334" y="21600"/>
                    <a:pt x="1706" y="21600"/>
                    <a:pt x="1898" y="20739"/>
                  </a:cubicBezTo>
                  <a:cubicBezTo>
                    <a:pt x="6295" y="10697"/>
                    <a:pt x="12179" y="4796"/>
                    <a:pt x="18464" y="4796"/>
                  </a:cubicBezTo>
                  <a:cubicBezTo>
                    <a:pt x="18886" y="4796"/>
                    <a:pt x="19314" y="4821"/>
                    <a:pt x="19742" y="4873"/>
                  </a:cubicBezTo>
                  <a:cubicBezTo>
                    <a:pt x="21054" y="4873"/>
                    <a:pt x="21431" y="154"/>
                    <a:pt x="19928" y="154"/>
                  </a:cubicBezTo>
                  <a:cubicBezTo>
                    <a:pt x="19342" y="51"/>
                    <a:pt x="18756" y="0"/>
                    <a:pt x="18171"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42" name="Google Shape;1043;p54"/>
            <p:cNvSpPr/>
            <p:nvPr/>
          </p:nvSpPr>
          <p:spPr>
            <a:xfrm>
              <a:off x="717750" y="1931756"/>
              <a:ext cx="48316" cy="22252"/>
            </a:xfrm>
            <a:custGeom>
              <a:avLst/>
              <a:gdLst/>
              <a:ahLst/>
              <a:cxnLst>
                <a:cxn ang="0">
                  <a:pos x="wd2" y="hd2"/>
                </a:cxn>
                <a:cxn ang="5400000">
                  <a:pos x="wd2" y="hd2"/>
                </a:cxn>
                <a:cxn ang="10800000">
                  <a:pos x="wd2" y="hd2"/>
                </a:cxn>
                <a:cxn ang="16200000">
                  <a:pos x="wd2" y="hd2"/>
                </a:cxn>
              </a:cxnLst>
              <a:rect l="0" t="0" r="r" b="b"/>
              <a:pathLst>
                <a:path w="20899" h="21600" extrusionOk="0">
                  <a:moveTo>
                    <a:pt x="18625" y="0"/>
                  </a:moveTo>
                  <a:cubicBezTo>
                    <a:pt x="11744" y="0"/>
                    <a:pt x="4976" y="6285"/>
                    <a:pt x="206" y="17793"/>
                  </a:cubicBezTo>
                  <a:cubicBezTo>
                    <a:pt x="-171" y="18641"/>
                    <a:pt x="15" y="20323"/>
                    <a:pt x="392" y="21170"/>
                  </a:cubicBezTo>
                  <a:cubicBezTo>
                    <a:pt x="578" y="21600"/>
                    <a:pt x="769" y="21600"/>
                    <a:pt x="1141" y="21600"/>
                  </a:cubicBezTo>
                  <a:cubicBezTo>
                    <a:pt x="1332" y="21600"/>
                    <a:pt x="1704" y="21170"/>
                    <a:pt x="1896" y="20753"/>
                  </a:cubicBezTo>
                  <a:cubicBezTo>
                    <a:pt x="6293" y="10876"/>
                    <a:pt x="12177" y="5059"/>
                    <a:pt x="18462" y="5059"/>
                  </a:cubicBezTo>
                  <a:cubicBezTo>
                    <a:pt x="18884" y="5059"/>
                    <a:pt x="19312" y="5084"/>
                    <a:pt x="19740" y="5147"/>
                  </a:cubicBezTo>
                  <a:cubicBezTo>
                    <a:pt x="21052" y="5147"/>
                    <a:pt x="21429" y="506"/>
                    <a:pt x="19926" y="76"/>
                  </a:cubicBezTo>
                  <a:cubicBezTo>
                    <a:pt x="19492" y="25"/>
                    <a:pt x="19058" y="0"/>
                    <a:pt x="18625"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43" name="Google Shape;1044;p54"/>
            <p:cNvSpPr/>
            <p:nvPr/>
          </p:nvSpPr>
          <p:spPr>
            <a:xfrm>
              <a:off x="697637" y="1917426"/>
              <a:ext cx="48370" cy="22239"/>
            </a:xfrm>
            <a:custGeom>
              <a:avLst/>
              <a:gdLst/>
              <a:ahLst/>
              <a:cxnLst>
                <a:cxn ang="0">
                  <a:pos x="wd2" y="hd2"/>
                </a:cxn>
                <a:cxn ang="5400000">
                  <a:pos x="wd2" y="hd2"/>
                </a:cxn>
                <a:cxn ang="10800000">
                  <a:pos x="wd2" y="hd2"/>
                </a:cxn>
                <a:cxn ang="16200000">
                  <a:pos x="wd2" y="hd2"/>
                </a:cxn>
              </a:cxnLst>
              <a:rect l="0" t="0" r="r" b="b"/>
              <a:pathLst>
                <a:path w="21483" h="21600" extrusionOk="0">
                  <a:moveTo>
                    <a:pt x="19182" y="0"/>
                  </a:moveTo>
                  <a:cubicBezTo>
                    <a:pt x="12117" y="0"/>
                    <a:pt x="5167" y="6264"/>
                    <a:pt x="270" y="17374"/>
                  </a:cubicBezTo>
                  <a:cubicBezTo>
                    <a:pt x="-117" y="18639"/>
                    <a:pt x="-117" y="19904"/>
                    <a:pt x="461" y="20752"/>
                  </a:cubicBezTo>
                  <a:cubicBezTo>
                    <a:pt x="658" y="21170"/>
                    <a:pt x="849" y="21600"/>
                    <a:pt x="1045" y="21600"/>
                  </a:cubicBezTo>
                  <a:cubicBezTo>
                    <a:pt x="1427" y="21600"/>
                    <a:pt x="1814" y="21170"/>
                    <a:pt x="2005" y="20752"/>
                  </a:cubicBezTo>
                  <a:cubicBezTo>
                    <a:pt x="6653" y="10174"/>
                    <a:pt x="12920" y="4695"/>
                    <a:pt x="19587" y="4695"/>
                  </a:cubicBezTo>
                  <a:cubicBezTo>
                    <a:pt x="19829" y="4695"/>
                    <a:pt x="20078" y="4695"/>
                    <a:pt x="20327" y="4707"/>
                  </a:cubicBezTo>
                  <a:cubicBezTo>
                    <a:pt x="20408" y="4770"/>
                    <a:pt x="20483" y="4796"/>
                    <a:pt x="20558" y="4796"/>
                  </a:cubicBezTo>
                  <a:cubicBezTo>
                    <a:pt x="21049" y="4796"/>
                    <a:pt x="21483" y="3695"/>
                    <a:pt x="21483" y="2607"/>
                  </a:cubicBezTo>
                  <a:cubicBezTo>
                    <a:pt x="21483" y="1341"/>
                    <a:pt x="21101" y="76"/>
                    <a:pt x="20523" y="76"/>
                  </a:cubicBezTo>
                  <a:cubicBezTo>
                    <a:pt x="20078" y="25"/>
                    <a:pt x="19627" y="0"/>
                    <a:pt x="19182"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44" name="Google Shape;1045;p54"/>
            <p:cNvSpPr/>
            <p:nvPr/>
          </p:nvSpPr>
          <p:spPr>
            <a:xfrm>
              <a:off x="677799" y="1902483"/>
              <a:ext cx="52483" cy="22409"/>
            </a:xfrm>
            <a:custGeom>
              <a:avLst/>
              <a:gdLst/>
              <a:ahLst/>
              <a:cxnLst>
                <a:cxn ang="0">
                  <a:pos x="wd2" y="hd2"/>
                </a:cxn>
                <a:cxn ang="5400000">
                  <a:pos x="wd2" y="hd2"/>
                </a:cxn>
                <a:cxn ang="10800000">
                  <a:pos x="wd2" y="hd2"/>
                </a:cxn>
                <a:cxn ang="16200000">
                  <a:pos x="wd2" y="hd2"/>
                </a:cxn>
              </a:cxnLst>
              <a:rect l="0" t="0" r="r" b="b"/>
              <a:pathLst>
                <a:path w="21106" h="21600" extrusionOk="0">
                  <a:moveTo>
                    <a:pt x="18190" y="0"/>
                  </a:moveTo>
                  <a:cubicBezTo>
                    <a:pt x="11348" y="0"/>
                    <a:pt x="3830" y="7196"/>
                    <a:pt x="192" y="17820"/>
                  </a:cubicBezTo>
                  <a:cubicBezTo>
                    <a:pt x="-159" y="19076"/>
                    <a:pt x="14" y="20344"/>
                    <a:pt x="365" y="21173"/>
                  </a:cubicBezTo>
                  <a:cubicBezTo>
                    <a:pt x="537" y="21600"/>
                    <a:pt x="715" y="21600"/>
                    <a:pt x="1061" y="21600"/>
                  </a:cubicBezTo>
                  <a:cubicBezTo>
                    <a:pt x="1412" y="21600"/>
                    <a:pt x="1590" y="21173"/>
                    <a:pt x="1762" y="20759"/>
                  </a:cubicBezTo>
                  <a:cubicBezTo>
                    <a:pt x="4909" y="11315"/>
                    <a:pt x="11897" y="4596"/>
                    <a:pt x="18101" y="4596"/>
                  </a:cubicBezTo>
                  <a:cubicBezTo>
                    <a:pt x="18776" y="4596"/>
                    <a:pt x="19446" y="4672"/>
                    <a:pt x="20096" y="4835"/>
                  </a:cubicBezTo>
                  <a:cubicBezTo>
                    <a:pt x="20153" y="4860"/>
                    <a:pt x="20200" y="4860"/>
                    <a:pt x="20253" y="4860"/>
                  </a:cubicBezTo>
                  <a:cubicBezTo>
                    <a:pt x="21331" y="4860"/>
                    <a:pt x="21441" y="628"/>
                    <a:pt x="20274" y="226"/>
                  </a:cubicBezTo>
                  <a:cubicBezTo>
                    <a:pt x="19588" y="75"/>
                    <a:pt x="18892" y="0"/>
                    <a:pt x="18190"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45" name="Google Shape;1046;p54"/>
            <p:cNvSpPr/>
            <p:nvPr/>
          </p:nvSpPr>
          <p:spPr>
            <a:xfrm>
              <a:off x="261138" y="1622431"/>
              <a:ext cx="178307" cy="401261"/>
            </a:xfrm>
            <a:custGeom>
              <a:avLst/>
              <a:gdLst/>
              <a:ahLst/>
              <a:cxnLst>
                <a:cxn ang="0">
                  <a:pos x="wd2" y="hd2"/>
                </a:cxn>
                <a:cxn ang="5400000">
                  <a:pos x="wd2" y="hd2"/>
                </a:cxn>
                <a:cxn ang="10800000">
                  <a:pos x="wd2" y="hd2"/>
                </a:cxn>
                <a:cxn ang="16200000">
                  <a:pos x="wd2" y="hd2"/>
                </a:cxn>
              </a:cxnLst>
              <a:rect l="0" t="0" r="r" b="b"/>
              <a:pathLst>
                <a:path w="21302" h="21600" extrusionOk="0">
                  <a:moveTo>
                    <a:pt x="9422" y="0"/>
                  </a:moveTo>
                  <a:cubicBezTo>
                    <a:pt x="7140" y="3860"/>
                    <a:pt x="5532" y="9147"/>
                    <a:pt x="3405" y="12772"/>
                  </a:cubicBezTo>
                  <a:cubicBezTo>
                    <a:pt x="2990" y="13450"/>
                    <a:pt x="396" y="18035"/>
                    <a:pt x="33" y="19509"/>
                  </a:cubicBezTo>
                  <a:cubicBezTo>
                    <a:pt x="-298" y="20911"/>
                    <a:pt x="1901" y="21600"/>
                    <a:pt x="3822" y="21600"/>
                  </a:cubicBezTo>
                  <a:cubicBezTo>
                    <a:pt x="4913" y="21600"/>
                    <a:pt x="5915" y="21377"/>
                    <a:pt x="6310" y="20937"/>
                  </a:cubicBezTo>
                  <a:cubicBezTo>
                    <a:pt x="7451" y="19720"/>
                    <a:pt x="10668" y="14433"/>
                    <a:pt x="11032" y="13895"/>
                  </a:cubicBezTo>
                  <a:cubicBezTo>
                    <a:pt x="12484" y="11603"/>
                    <a:pt x="21095" y="2457"/>
                    <a:pt x="21302" y="2269"/>
                  </a:cubicBezTo>
                  <a:lnTo>
                    <a:pt x="9422" y="0"/>
                  </a:ln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46" name="Google Shape;1047;p54"/>
            <p:cNvSpPr/>
            <p:nvPr/>
          </p:nvSpPr>
          <p:spPr>
            <a:xfrm>
              <a:off x="226985" y="1990940"/>
              <a:ext cx="100002" cy="102736"/>
            </a:xfrm>
            <a:custGeom>
              <a:avLst/>
              <a:gdLst/>
              <a:ahLst/>
              <a:cxnLst>
                <a:cxn ang="0">
                  <a:pos x="wd2" y="hd2"/>
                </a:cxn>
                <a:cxn ang="5400000">
                  <a:pos x="wd2" y="hd2"/>
                </a:cxn>
                <a:cxn ang="10800000">
                  <a:pos x="wd2" y="hd2"/>
                </a:cxn>
                <a:cxn ang="16200000">
                  <a:pos x="wd2" y="hd2"/>
                </a:cxn>
              </a:cxnLst>
              <a:rect l="0" t="0" r="r" b="b"/>
              <a:pathLst>
                <a:path w="21441" h="21600" extrusionOk="0">
                  <a:moveTo>
                    <a:pt x="2261" y="0"/>
                  </a:moveTo>
                  <a:cubicBezTo>
                    <a:pt x="586" y="4476"/>
                    <a:pt x="-159" y="7401"/>
                    <a:pt x="28" y="11786"/>
                  </a:cubicBezTo>
                  <a:cubicBezTo>
                    <a:pt x="212" y="16171"/>
                    <a:pt x="4030" y="19277"/>
                    <a:pt x="7288" y="20740"/>
                  </a:cubicBezTo>
                  <a:cubicBezTo>
                    <a:pt x="8591" y="21307"/>
                    <a:pt x="9908" y="21600"/>
                    <a:pt x="11167" y="21600"/>
                  </a:cubicBezTo>
                  <a:cubicBezTo>
                    <a:pt x="13149" y="21600"/>
                    <a:pt x="14991" y="20877"/>
                    <a:pt x="16412" y="19370"/>
                  </a:cubicBezTo>
                  <a:cubicBezTo>
                    <a:pt x="18739" y="16812"/>
                    <a:pt x="20138" y="13703"/>
                    <a:pt x="21441" y="8770"/>
                  </a:cubicBezTo>
                  <a:lnTo>
                    <a:pt x="2261" y="0"/>
                  </a:ln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47" name="Google Shape;1048;p54"/>
            <p:cNvSpPr/>
            <p:nvPr/>
          </p:nvSpPr>
          <p:spPr>
            <a:xfrm>
              <a:off x="231273" y="1851442"/>
              <a:ext cx="127112" cy="232646"/>
            </a:xfrm>
            <a:custGeom>
              <a:avLst/>
              <a:gdLst/>
              <a:ahLst/>
              <a:cxnLst>
                <a:cxn ang="0">
                  <a:pos x="wd2" y="hd2"/>
                </a:cxn>
                <a:cxn ang="5400000">
                  <a:pos x="wd2" y="hd2"/>
                </a:cxn>
                <a:cxn ang="10800000">
                  <a:pos x="wd2" y="hd2"/>
                </a:cxn>
                <a:cxn ang="16200000">
                  <a:pos x="wd2" y="hd2"/>
                </a:cxn>
              </a:cxnLst>
              <a:rect l="0" t="0" r="r" b="b"/>
              <a:pathLst>
                <a:path w="20731" h="21600" extrusionOk="0">
                  <a:moveTo>
                    <a:pt x="9850" y="0"/>
                  </a:moveTo>
                  <a:cubicBezTo>
                    <a:pt x="8793" y="0"/>
                    <a:pt x="7525" y="2845"/>
                    <a:pt x="5977" y="5690"/>
                  </a:cubicBezTo>
                  <a:cubicBezTo>
                    <a:pt x="4279" y="8756"/>
                    <a:pt x="2791" y="9844"/>
                    <a:pt x="1375" y="12347"/>
                  </a:cubicBezTo>
                  <a:cubicBezTo>
                    <a:pt x="-254" y="15211"/>
                    <a:pt x="-396" y="16543"/>
                    <a:pt x="738" y="18519"/>
                  </a:cubicBezTo>
                  <a:cubicBezTo>
                    <a:pt x="1600" y="19936"/>
                    <a:pt x="4861" y="21600"/>
                    <a:pt x="8098" y="21600"/>
                  </a:cubicBezTo>
                  <a:cubicBezTo>
                    <a:pt x="9381" y="21600"/>
                    <a:pt x="10661" y="21339"/>
                    <a:pt x="11784" y="20698"/>
                  </a:cubicBezTo>
                  <a:cubicBezTo>
                    <a:pt x="15043" y="18923"/>
                    <a:pt x="15892" y="16623"/>
                    <a:pt x="16601" y="13678"/>
                  </a:cubicBezTo>
                  <a:cubicBezTo>
                    <a:pt x="17308" y="11136"/>
                    <a:pt x="18300" y="8635"/>
                    <a:pt x="19433" y="6134"/>
                  </a:cubicBezTo>
                  <a:cubicBezTo>
                    <a:pt x="20355" y="3995"/>
                    <a:pt x="21204" y="2180"/>
                    <a:pt x="20425" y="1857"/>
                  </a:cubicBezTo>
                  <a:cubicBezTo>
                    <a:pt x="20213" y="2180"/>
                    <a:pt x="20070" y="2582"/>
                    <a:pt x="19858" y="2865"/>
                  </a:cubicBezTo>
                  <a:cubicBezTo>
                    <a:pt x="19650" y="3142"/>
                    <a:pt x="19236" y="4238"/>
                    <a:pt x="18684" y="4238"/>
                  </a:cubicBezTo>
                  <a:cubicBezTo>
                    <a:pt x="18673" y="4238"/>
                    <a:pt x="18665" y="4237"/>
                    <a:pt x="18654" y="4237"/>
                  </a:cubicBezTo>
                  <a:cubicBezTo>
                    <a:pt x="18654" y="3954"/>
                    <a:pt x="18724" y="3672"/>
                    <a:pt x="18867" y="3389"/>
                  </a:cubicBezTo>
                  <a:cubicBezTo>
                    <a:pt x="19009" y="3147"/>
                    <a:pt x="19009" y="2905"/>
                    <a:pt x="18796" y="2663"/>
                  </a:cubicBezTo>
                  <a:cubicBezTo>
                    <a:pt x="18512" y="2461"/>
                    <a:pt x="18160" y="2340"/>
                    <a:pt x="17733" y="2259"/>
                  </a:cubicBezTo>
                  <a:cubicBezTo>
                    <a:pt x="16741" y="2018"/>
                    <a:pt x="15185" y="1534"/>
                    <a:pt x="14194" y="1372"/>
                  </a:cubicBezTo>
                  <a:cubicBezTo>
                    <a:pt x="13697" y="1292"/>
                    <a:pt x="13130" y="1211"/>
                    <a:pt x="12635" y="1171"/>
                  </a:cubicBezTo>
                  <a:cubicBezTo>
                    <a:pt x="12134" y="1142"/>
                    <a:pt x="11669" y="1113"/>
                    <a:pt x="11213" y="1113"/>
                  </a:cubicBezTo>
                  <a:cubicBezTo>
                    <a:pt x="11026" y="1113"/>
                    <a:pt x="10839" y="1118"/>
                    <a:pt x="10652" y="1130"/>
                  </a:cubicBezTo>
                  <a:cubicBezTo>
                    <a:pt x="10368" y="1171"/>
                    <a:pt x="10086" y="1251"/>
                    <a:pt x="9943" y="1372"/>
                  </a:cubicBezTo>
                  <a:cubicBezTo>
                    <a:pt x="9873" y="1493"/>
                    <a:pt x="9801" y="1574"/>
                    <a:pt x="9801" y="1695"/>
                  </a:cubicBezTo>
                  <a:cubicBezTo>
                    <a:pt x="9731" y="1897"/>
                    <a:pt x="9589" y="2099"/>
                    <a:pt x="9449" y="2259"/>
                  </a:cubicBezTo>
                  <a:cubicBezTo>
                    <a:pt x="9389" y="2326"/>
                    <a:pt x="9285" y="2391"/>
                    <a:pt x="9132" y="2391"/>
                  </a:cubicBezTo>
                  <a:cubicBezTo>
                    <a:pt x="9098" y="2391"/>
                    <a:pt x="9062" y="2388"/>
                    <a:pt x="9024" y="2380"/>
                  </a:cubicBezTo>
                  <a:cubicBezTo>
                    <a:pt x="8952" y="2340"/>
                    <a:pt x="8882" y="2259"/>
                    <a:pt x="8952" y="2220"/>
                  </a:cubicBezTo>
                  <a:cubicBezTo>
                    <a:pt x="9024" y="1857"/>
                    <a:pt x="9236" y="1615"/>
                    <a:pt x="9376" y="1211"/>
                  </a:cubicBezTo>
                  <a:cubicBezTo>
                    <a:pt x="9449" y="1009"/>
                    <a:pt x="9589" y="767"/>
                    <a:pt x="9661" y="565"/>
                  </a:cubicBezTo>
                  <a:cubicBezTo>
                    <a:pt x="9731" y="363"/>
                    <a:pt x="9801" y="202"/>
                    <a:pt x="9873" y="0"/>
                  </a:cubicBezTo>
                  <a:cubicBezTo>
                    <a:pt x="9865" y="0"/>
                    <a:pt x="9858" y="0"/>
                    <a:pt x="9850"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48" name="Google Shape;1049;p54"/>
            <p:cNvSpPr/>
            <p:nvPr/>
          </p:nvSpPr>
          <p:spPr>
            <a:xfrm>
              <a:off x="230734" y="1975724"/>
              <a:ext cx="101890" cy="108364"/>
            </a:xfrm>
            <a:custGeom>
              <a:avLst/>
              <a:gdLst/>
              <a:ahLst/>
              <a:cxnLst>
                <a:cxn ang="0">
                  <a:pos x="wd2" y="hd2"/>
                </a:cxn>
                <a:cxn ang="5400000">
                  <a:pos x="wd2" y="hd2"/>
                </a:cxn>
                <a:cxn ang="10800000">
                  <a:pos x="wd2" y="hd2"/>
                </a:cxn>
                <a:cxn ang="16200000">
                  <a:pos x="wd2" y="hd2"/>
                </a:cxn>
              </a:cxnLst>
              <a:rect l="0" t="0" r="r" b="b"/>
              <a:pathLst>
                <a:path w="21031" h="21600" extrusionOk="0">
                  <a:moveTo>
                    <a:pt x="21031" y="5110"/>
                  </a:moveTo>
                  <a:cubicBezTo>
                    <a:pt x="21031" y="5113"/>
                    <a:pt x="21031" y="5116"/>
                    <a:pt x="21031" y="5118"/>
                  </a:cubicBezTo>
                  <a:cubicBezTo>
                    <a:pt x="21031" y="5116"/>
                    <a:pt x="21031" y="5113"/>
                    <a:pt x="21031" y="5110"/>
                  </a:cubicBezTo>
                  <a:close/>
                  <a:moveTo>
                    <a:pt x="2478" y="0"/>
                  </a:moveTo>
                  <a:cubicBezTo>
                    <a:pt x="2301" y="608"/>
                    <a:pt x="2032" y="1127"/>
                    <a:pt x="1763" y="1735"/>
                  </a:cubicBezTo>
                  <a:cubicBezTo>
                    <a:pt x="-300" y="7884"/>
                    <a:pt x="-569" y="10743"/>
                    <a:pt x="1046" y="14986"/>
                  </a:cubicBezTo>
                  <a:cubicBezTo>
                    <a:pt x="2201" y="18027"/>
                    <a:pt x="6299" y="21600"/>
                    <a:pt x="10377" y="21600"/>
                  </a:cubicBezTo>
                  <a:cubicBezTo>
                    <a:pt x="11992" y="21600"/>
                    <a:pt x="13604" y="21039"/>
                    <a:pt x="15026" y="19663"/>
                  </a:cubicBezTo>
                  <a:cubicBezTo>
                    <a:pt x="18970" y="15942"/>
                    <a:pt x="20134" y="11179"/>
                    <a:pt x="21031" y="5118"/>
                  </a:cubicBezTo>
                  <a:cubicBezTo>
                    <a:pt x="20980" y="5373"/>
                    <a:pt x="19035" y="11958"/>
                    <a:pt x="17178" y="12301"/>
                  </a:cubicBezTo>
                  <a:cubicBezTo>
                    <a:pt x="17073" y="12327"/>
                    <a:pt x="16974" y="12337"/>
                    <a:pt x="16880" y="12337"/>
                  </a:cubicBezTo>
                  <a:cubicBezTo>
                    <a:pt x="15346" y="12337"/>
                    <a:pt x="15053" y="9219"/>
                    <a:pt x="15474" y="8403"/>
                  </a:cubicBezTo>
                  <a:cubicBezTo>
                    <a:pt x="10821" y="5381"/>
                    <a:pt x="6995" y="5097"/>
                    <a:pt x="5716" y="5097"/>
                  </a:cubicBezTo>
                  <a:cubicBezTo>
                    <a:pt x="5417" y="5097"/>
                    <a:pt x="5259" y="5110"/>
                    <a:pt x="5259" y="5110"/>
                  </a:cubicBezTo>
                  <a:cubicBezTo>
                    <a:pt x="5259" y="5110"/>
                    <a:pt x="3649" y="8414"/>
                    <a:pt x="2287" y="8414"/>
                  </a:cubicBezTo>
                  <a:cubicBezTo>
                    <a:pt x="2075" y="8414"/>
                    <a:pt x="1868" y="8330"/>
                    <a:pt x="1672" y="8143"/>
                  </a:cubicBezTo>
                  <a:cubicBezTo>
                    <a:pt x="240" y="6757"/>
                    <a:pt x="2209" y="953"/>
                    <a:pt x="247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49" name="Google Shape;1050;p54"/>
            <p:cNvSpPr/>
            <p:nvPr/>
          </p:nvSpPr>
          <p:spPr>
            <a:xfrm>
              <a:off x="247540" y="1851429"/>
              <a:ext cx="44274" cy="158337"/>
            </a:xfrm>
            <a:custGeom>
              <a:avLst/>
              <a:gdLst/>
              <a:ahLst/>
              <a:cxnLst>
                <a:cxn ang="0">
                  <a:pos x="wd2" y="hd2"/>
                </a:cxn>
                <a:cxn ang="5400000">
                  <a:pos x="wd2" y="hd2"/>
                </a:cxn>
                <a:cxn ang="10800000">
                  <a:pos x="wd2" y="hd2"/>
                </a:cxn>
                <a:cxn ang="16200000">
                  <a:pos x="wd2" y="hd2"/>
                </a:cxn>
              </a:cxnLst>
              <a:rect l="0" t="0" r="r" b="b"/>
              <a:pathLst>
                <a:path w="20995" h="21600" extrusionOk="0">
                  <a:moveTo>
                    <a:pt x="20865" y="0"/>
                  </a:moveTo>
                  <a:cubicBezTo>
                    <a:pt x="17803" y="0"/>
                    <a:pt x="14137" y="4208"/>
                    <a:pt x="9667" y="8362"/>
                  </a:cubicBezTo>
                  <a:cubicBezTo>
                    <a:pt x="7198" y="12096"/>
                    <a:pt x="1228" y="17075"/>
                    <a:pt x="198" y="19329"/>
                  </a:cubicBezTo>
                  <a:cubicBezTo>
                    <a:pt x="-605" y="20751"/>
                    <a:pt x="1191" y="21600"/>
                    <a:pt x="2833" y="21600"/>
                  </a:cubicBezTo>
                  <a:cubicBezTo>
                    <a:pt x="3729" y="21600"/>
                    <a:pt x="4568" y="21351"/>
                    <a:pt x="4932" y="20811"/>
                  </a:cubicBezTo>
                  <a:cubicBezTo>
                    <a:pt x="6167" y="18973"/>
                    <a:pt x="7612" y="17134"/>
                    <a:pt x="9667" y="15296"/>
                  </a:cubicBezTo>
                  <a:cubicBezTo>
                    <a:pt x="12346" y="12451"/>
                    <a:pt x="16260" y="6405"/>
                    <a:pt x="18316" y="3263"/>
                  </a:cubicBezTo>
                  <a:cubicBezTo>
                    <a:pt x="18526" y="2907"/>
                    <a:pt x="18933" y="2611"/>
                    <a:pt x="19143" y="2314"/>
                  </a:cubicBezTo>
                  <a:lnTo>
                    <a:pt x="20995" y="179"/>
                  </a:lnTo>
                  <a:cubicBezTo>
                    <a:pt x="20995" y="121"/>
                    <a:pt x="20995" y="62"/>
                    <a:pt x="20995" y="2"/>
                  </a:cubicBezTo>
                  <a:cubicBezTo>
                    <a:pt x="20952" y="0"/>
                    <a:pt x="20909" y="0"/>
                    <a:pt x="20865"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50" name="Google Shape;1051;p54"/>
            <p:cNvSpPr/>
            <p:nvPr/>
          </p:nvSpPr>
          <p:spPr>
            <a:xfrm>
              <a:off x="301452" y="1871439"/>
              <a:ext cx="56710" cy="153686"/>
            </a:xfrm>
            <a:custGeom>
              <a:avLst/>
              <a:gdLst/>
              <a:ahLst/>
              <a:cxnLst>
                <a:cxn ang="0">
                  <a:pos x="wd2" y="hd2"/>
                </a:cxn>
                <a:cxn ang="5400000">
                  <a:pos x="wd2" y="hd2"/>
                </a:cxn>
                <a:cxn ang="10800000">
                  <a:pos x="wd2" y="hd2"/>
                </a:cxn>
                <a:cxn ang="16200000">
                  <a:pos x="wd2" y="hd2"/>
                </a:cxn>
              </a:cxnLst>
              <a:rect l="0" t="0" r="r" b="b"/>
              <a:pathLst>
                <a:path w="20545" h="21600" extrusionOk="0">
                  <a:moveTo>
                    <a:pt x="19791" y="0"/>
                  </a:moveTo>
                  <a:lnTo>
                    <a:pt x="19791" y="121"/>
                  </a:lnTo>
                  <a:cubicBezTo>
                    <a:pt x="19475" y="549"/>
                    <a:pt x="19004" y="1099"/>
                    <a:pt x="18688" y="1527"/>
                  </a:cubicBezTo>
                  <a:cubicBezTo>
                    <a:pt x="18216" y="2137"/>
                    <a:pt x="17744" y="2748"/>
                    <a:pt x="16957" y="3298"/>
                  </a:cubicBezTo>
                  <a:cubicBezTo>
                    <a:pt x="13811" y="6412"/>
                    <a:pt x="7520" y="12092"/>
                    <a:pt x="5317" y="15025"/>
                  </a:cubicBezTo>
                  <a:cubicBezTo>
                    <a:pt x="3902" y="16856"/>
                    <a:pt x="2327" y="18689"/>
                    <a:pt x="280" y="20459"/>
                  </a:cubicBezTo>
                  <a:cubicBezTo>
                    <a:pt x="-394" y="21192"/>
                    <a:pt x="224" y="21600"/>
                    <a:pt x="1313" y="21600"/>
                  </a:cubicBezTo>
                  <a:cubicBezTo>
                    <a:pt x="2502" y="21600"/>
                    <a:pt x="4242" y="21115"/>
                    <a:pt x="5473" y="20033"/>
                  </a:cubicBezTo>
                  <a:cubicBezTo>
                    <a:pt x="7836" y="17894"/>
                    <a:pt x="10665" y="12520"/>
                    <a:pt x="14599" y="8855"/>
                  </a:cubicBezTo>
                  <a:cubicBezTo>
                    <a:pt x="16169" y="6961"/>
                    <a:pt x="18216" y="5619"/>
                    <a:pt x="19159" y="4396"/>
                  </a:cubicBezTo>
                  <a:cubicBezTo>
                    <a:pt x="20418" y="2137"/>
                    <a:pt x="21206" y="366"/>
                    <a:pt x="19791"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51" name="Google Shape;1052;p54"/>
            <p:cNvSpPr/>
            <p:nvPr/>
          </p:nvSpPr>
          <p:spPr>
            <a:xfrm>
              <a:off x="253593" y="1999017"/>
              <a:ext cx="55868" cy="20168"/>
            </a:xfrm>
            <a:custGeom>
              <a:avLst/>
              <a:gdLst/>
              <a:ahLst/>
              <a:cxnLst>
                <a:cxn ang="0">
                  <a:pos x="wd2" y="hd2"/>
                </a:cxn>
                <a:cxn ang="5400000">
                  <a:pos x="wd2" y="hd2"/>
                </a:cxn>
                <a:cxn ang="10800000">
                  <a:pos x="wd2" y="hd2"/>
                </a:cxn>
                <a:cxn ang="16200000">
                  <a:pos x="wd2" y="hd2"/>
                </a:cxn>
              </a:cxnLst>
              <a:rect l="0" t="0" r="r" b="b"/>
              <a:pathLst>
                <a:path w="21543" h="21600" extrusionOk="0">
                  <a:moveTo>
                    <a:pt x="2921" y="0"/>
                  </a:moveTo>
                  <a:cubicBezTo>
                    <a:pt x="2229" y="0"/>
                    <a:pt x="1536" y="56"/>
                    <a:pt x="838" y="195"/>
                  </a:cubicBezTo>
                  <a:cubicBezTo>
                    <a:pt x="336" y="195"/>
                    <a:pt x="0" y="1116"/>
                    <a:pt x="0" y="2986"/>
                  </a:cubicBezTo>
                  <a:cubicBezTo>
                    <a:pt x="0" y="4381"/>
                    <a:pt x="502" y="5316"/>
                    <a:pt x="1009" y="5316"/>
                  </a:cubicBezTo>
                  <a:cubicBezTo>
                    <a:pt x="1501" y="5247"/>
                    <a:pt x="1993" y="5205"/>
                    <a:pt x="2485" y="5205"/>
                  </a:cubicBezTo>
                  <a:cubicBezTo>
                    <a:pt x="8830" y="5205"/>
                    <a:pt x="14964" y="10772"/>
                    <a:pt x="20094" y="21140"/>
                  </a:cubicBezTo>
                  <a:cubicBezTo>
                    <a:pt x="20094" y="21140"/>
                    <a:pt x="20265" y="21140"/>
                    <a:pt x="20430" y="21600"/>
                  </a:cubicBezTo>
                  <a:cubicBezTo>
                    <a:pt x="20767" y="21600"/>
                    <a:pt x="21098" y="21600"/>
                    <a:pt x="21434" y="20665"/>
                  </a:cubicBezTo>
                  <a:cubicBezTo>
                    <a:pt x="21600" y="19270"/>
                    <a:pt x="21600" y="17874"/>
                    <a:pt x="21269" y="16953"/>
                  </a:cubicBezTo>
                  <a:cubicBezTo>
                    <a:pt x="15807" y="5986"/>
                    <a:pt x="9527" y="0"/>
                    <a:pt x="2921"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52" name="Google Shape;1053;p54"/>
            <p:cNvSpPr/>
            <p:nvPr/>
          </p:nvSpPr>
          <p:spPr>
            <a:xfrm>
              <a:off x="257941" y="1973535"/>
              <a:ext cx="61583" cy="21888"/>
            </a:xfrm>
            <a:custGeom>
              <a:avLst/>
              <a:gdLst/>
              <a:ahLst/>
              <a:cxnLst>
                <a:cxn ang="0">
                  <a:pos x="wd2" y="hd2"/>
                </a:cxn>
                <a:cxn ang="5400000">
                  <a:pos x="wd2" y="hd2"/>
                </a:cxn>
                <a:cxn ang="10800000">
                  <a:pos x="wd2" y="hd2"/>
                </a:cxn>
                <a:cxn ang="16200000">
                  <a:pos x="wd2" y="hd2"/>
                </a:cxn>
              </a:cxnLst>
              <a:rect l="0" t="0" r="r" b="b"/>
              <a:pathLst>
                <a:path w="21337" h="21600" extrusionOk="0">
                  <a:moveTo>
                    <a:pt x="1475" y="0"/>
                  </a:moveTo>
                  <a:cubicBezTo>
                    <a:pt x="1236" y="0"/>
                    <a:pt x="992" y="13"/>
                    <a:pt x="753" y="26"/>
                  </a:cubicBezTo>
                  <a:cubicBezTo>
                    <a:pt x="302" y="26"/>
                    <a:pt x="0" y="1311"/>
                    <a:pt x="0" y="2597"/>
                  </a:cubicBezTo>
                  <a:cubicBezTo>
                    <a:pt x="0" y="3883"/>
                    <a:pt x="451" y="5169"/>
                    <a:pt x="902" y="5169"/>
                  </a:cubicBezTo>
                  <a:cubicBezTo>
                    <a:pt x="1146" y="5156"/>
                    <a:pt x="1389" y="5143"/>
                    <a:pt x="1628" y="5143"/>
                  </a:cubicBezTo>
                  <a:cubicBezTo>
                    <a:pt x="8146" y="5143"/>
                    <a:pt x="14496" y="10697"/>
                    <a:pt x="20008" y="21034"/>
                  </a:cubicBezTo>
                  <a:cubicBezTo>
                    <a:pt x="20161" y="21459"/>
                    <a:pt x="20161" y="21459"/>
                    <a:pt x="20310" y="21459"/>
                  </a:cubicBezTo>
                  <a:cubicBezTo>
                    <a:pt x="20409" y="21561"/>
                    <a:pt x="20499" y="21600"/>
                    <a:pt x="20585" y="21600"/>
                  </a:cubicBezTo>
                  <a:cubicBezTo>
                    <a:pt x="21298" y="21600"/>
                    <a:pt x="21600" y="18707"/>
                    <a:pt x="21063" y="17177"/>
                  </a:cubicBezTo>
                  <a:cubicBezTo>
                    <a:pt x="15245" y="5979"/>
                    <a:pt x="8443" y="0"/>
                    <a:pt x="1475"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53" name="Google Shape;1054;p54"/>
            <p:cNvSpPr/>
            <p:nvPr/>
          </p:nvSpPr>
          <p:spPr>
            <a:xfrm>
              <a:off x="264779" y="1949916"/>
              <a:ext cx="61374" cy="21640"/>
            </a:xfrm>
            <a:custGeom>
              <a:avLst/>
              <a:gdLst/>
              <a:ahLst/>
              <a:cxnLst>
                <a:cxn ang="0">
                  <a:pos x="wd2" y="hd2"/>
                </a:cxn>
                <a:cxn ang="5400000">
                  <a:pos x="wd2" y="hd2"/>
                </a:cxn>
                <a:cxn ang="10800000">
                  <a:pos x="wd2" y="hd2"/>
                </a:cxn>
                <a:cxn ang="16200000">
                  <a:pos x="wd2" y="hd2"/>
                </a:cxn>
              </a:cxnLst>
              <a:rect l="0" t="0" r="r" b="b"/>
              <a:pathLst>
                <a:path w="21349" h="21600" extrusionOk="0">
                  <a:moveTo>
                    <a:pt x="3830" y="0"/>
                  </a:moveTo>
                  <a:cubicBezTo>
                    <a:pt x="2838" y="0"/>
                    <a:pt x="1824" y="195"/>
                    <a:pt x="792" y="611"/>
                  </a:cubicBezTo>
                  <a:cubicBezTo>
                    <a:pt x="189" y="611"/>
                    <a:pt x="-114" y="1912"/>
                    <a:pt x="40" y="3212"/>
                  </a:cubicBezTo>
                  <a:cubicBezTo>
                    <a:pt x="40" y="4083"/>
                    <a:pt x="339" y="4942"/>
                    <a:pt x="642" y="5384"/>
                  </a:cubicBezTo>
                  <a:lnTo>
                    <a:pt x="946" y="5384"/>
                  </a:lnTo>
                  <a:cubicBezTo>
                    <a:pt x="1937" y="4955"/>
                    <a:pt x="2915" y="4760"/>
                    <a:pt x="3880" y="4760"/>
                  </a:cubicBezTo>
                  <a:cubicBezTo>
                    <a:pt x="12728" y="4760"/>
                    <a:pt x="19978" y="20989"/>
                    <a:pt x="19978" y="20989"/>
                  </a:cubicBezTo>
                  <a:cubicBezTo>
                    <a:pt x="20114" y="21379"/>
                    <a:pt x="20309" y="21600"/>
                    <a:pt x="20512" y="21600"/>
                  </a:cubicBezTo>
                  <a:cubicBezTo>
                    <a:pt x="20761" y="21600"/>
                    <a:pt x="21020" y="21275"/>
                    <a:pt x="21187" y="20560"/>
                  </a:cubicBezTo>
                  <a:cubicBezTo>
                    <a:pt x="21486" y="19688"/>
                    <a:pt x="21337" y="17959"/>
                    <a:pt x="21033" y="17530"/>
                  </a:cubicBezTo>
                  <a:cubicBezTo>
                    <a:pt x="20626" y="16736"/>
                    <a:pt x="13177" y="0"/>
                    <a:pt x="3830"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54" name="Google Shape;1055;p54"/>
            <p:cNvSpPr/>
            <p:nvPr/>
          </p:nvSpPr>
          <p:spPr>
            <a:xfrm>
              <a:off x="266943" y="1927848"/>
              <a:ext cx="65996" cy="21848"/>
            </a:xfrm>
            <a:custGeom>
              <a:avLst/>
              <a:gdLst/>
              <a:ahLst/>
              <a:cxnLst>
                <a:cxn ang="0">
                  <a:pos x="wd2" y="hd2"/>
                </a:cxn>
                <a:cxn ang="5400000">
                  <a:pos x="wd2" y="hd2"/>
                </a:cxn>
                <a:cxn ang="10800000">
                  <a:pos x="wd2" y="hd2"/>
                </a:cxn>
                <a:cxn ang="16200000">
                  <a:pos x="wd2" y="hd2"/>
                </a:cxn>
              </a:cxnLst>
              <a:rect l="0" t="0" r="r" b="b"/>
              <a:pathLst>
                <a:path w="21173" h="21600" extrusionOk="0">
                  <a:moveTo>
                    <a:pt x="4400" y="0"/>
                  </a:moveTo>
                  <a:cubicBezTo>
                    <a:pt x="3168" y="0"/>
                    <a:pt x="1898" y="283"/>
                    <a:pt x="595" y="940"/>
                  </a:cubicBezTo>
                  <a:cubicBezTo>
                    <a:pt x="178" y="940"/>
                    <a:pt x="-102" y="2228"/>
                    <a:pt x="36" y="3516"/>
                  </a:cubicBezTo>
                  <a:cubicBezTo>
                    <a:pt x="36" y="4379"/>
                    <a:pt x="316" y="5229"/>
                    <a:pt x="595" y="5667"/>
                  </a:cubicBezTo>
                  <a:lnTo>
                    <a:pt x="875" y="5667"/>
                  </a:lnTo>
                  <a:cubicBezTo>
                    <a:pt x="2020" y="5088"/>
                    <a:pt x="3147" y="4843"/>
                    <a:pt x="4241" y="4843"/>
                  </a:cubicBezTo>
                  <a:cubicBezTo>
                    <a:pt x="13024" y="4843"/>
                    <a:pt x="19961" y="21136"/>
                    <a:pt x="19961" y="21136"/>
                  </a:cubicBezTo>
                  <a:cubicBezTo>
                    <a:pt x="20091" y="21458"/>
                    <a:pt x="20233" y="21600"/>
                    <a:pt x="20370" y="21600"/>
                  </a:cubicBezTo>
                  <a:cubicBezTo>
                    <a:pt x="20963" y="21600"/>
                    <a:pt x="21498" y="19011"/>
                    <a:pt x="20934" y="17259"/>
                  </a:cubicBezTo>
                  <a:cubicBezTo>
                    <a:pt x="20688" y="16499"/>
                    <a:pt x="13705" y="0"/>
                    <a:pt x="4400" y="0"/>
                  </a:cubicBez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355" name="Google Shape;1056;p54"/>
            <p:cNvSpPr/>
            <p:nvPr/>
          </p:nvSpPr>
          <p:spPr>
            <a:xfrm>
              <a:off x="273488" y="1903226"/>
              <a:ext cx="66302" cy="22747"/>
            </a:xfrm>
            <a:custGeom>
              <a:avLst/>
              <a:gdLst/>
              <a:ahLst/>
              <a:cxnLst>
                <a:cxn ang="0">
                  <a:pos x="wd2" y="hd2"/>
                </a:cxn>
                <a:cxn ang="5400000">
                  <a:pos x="wd2" y="hd2"/>
                </a:cxn>
                <a:cxn ang="10800000">
                  <a:pos x="wd2" y="hd2"/>
                </a:cxn>
                <a:cxn ang="16200000">
                  <a:pos x="wd2" y="hd2"/>
                </a:cxn>
              </a:cxnLst>
              <a:rect l="0" t="0" r="r" b="b"/>
              <a:pathLst>
                <a:path w="21416" h="21600" extrusionOk="0">
                  <a:moveTo>
                    <a:pt x="4060" y="0"/>
                  </a:moveTo>
                  <a:cubicBezTo>
                    <a:pt x="2967" y="0"/>
                    <a:pt x="1853" y="235"/>
                    <a:pt x="730" y="755"/>
                  </a:cubicBezTo>
                  <a:cubicBezTo>
                    <a:pt x="310" y="1175"/>
                    <a:pt x="-115" y="2412"/>
                    <a:pt x="28" y="3649"/>
                  </a:cubicBezTo>
                  <a:cubicBezTo>
                    <a:pt x="28" y="4478"/>
                    <a:pt x="310" y="4887"/>
                    <a:pt x="587" y="5295"/>
                  </a:cubicBezTo>
                  <a:cubicBezTo>
                    <a:pt x="587" y="5295"/>
                    <a:pt x="730" y="5715"/>
                    <a:pt x="869" y="5715"/>
                  </a:cubicBezTo>
                  <a:cubicBezTo>
                    <a:pt x="1983" y="5097"/>
                    <a:pt x="3093" y="4825"/>
                    <a:pt x="4191" y="4825"/>
                  </a:cubicBezTo>
                  <a:cubicBezTo>
                    <a:pt x="12613" y="4825"/>
                    <a:pt x="20085" y="20981"/>
                    <a:pt x="20085" y="20981"/>
                  </a:cubicBezTo>
                  <a:cubicBezTo>
                    <a:pt x="20224" y="21390"/>
                    <a:pt x="20434" y="21600"/>
                    <a:pt x="20644" y="21600"/>
                  </a:cubicBezTo>
                  <a:cubicBezTo>
                    <a:pt x="20854" y="21600"/>
                    <a:pt x="21065" y="21390"/>
                    <a:pt x="21207" y="20981"/>
                  </a:cubicBezTo>
                  <a:cubicBezTo>
                    <a:pt x="21485" y="19744"/>
                    <a:pt x="21485" y="18507"/>
                    <a:pt x="21207" y="17678"/>
                  </a:cubicBezTo>
                  <a:cubicBezTo>
                    <a:pt x="20955" y="16577"/>
                    <a:pt x="13210" y="0"/>
                    <a:pt x="4060"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356" name="Google Shape;1057;p54"/>
            <p:cNvSpPr/>
            <p:nvPr/>
          </p:nvSpPr>
          <p:spPr>
            <a:xfrm>
              <a:off x="298764" y="926698"/>
              <a:ext cx="440792" cy="888189"/>
            </a:xfrm>
            <a:custGeom>
              <a:avLst/>
              <a:gdLst/>
              <a:ahLst/>
              <a:cxnLst>
                <a:cxn ang="0">
                  <a:pos x="wd2" y="hd2"/>
                </a:cxn>
                <a:cxn ang="5400000">
                  <a:pos x="wd2" y="hd2"/>
                </a:cxn>
                <a:cxn ang="10800000">
                  <a:pos x="wd2" y="hd2"/>
                </a:cxn>
                <a:cxn ang="16200000">
                  <a:pos x="wd2" y="hd2"/>
                </a:cxn>
              </a:cxnLst>
              <a:rect l="0" t="0" r="r" b="b"/>
              <a:pathLst>
                <a:path w="21247" h="21600" extrusionOk="0">
                  <a:moveTo>
                    <a:pt x="7514" y="0"/>
                  </a:moveTo>
                  <a:cubicBezTo>
                    <a:pt x="6467" y="1184"/>
                    <a:pt x="5504" y="1775"/>
                    <a:pt x="5002" y="4354"/>
                  </a:cubicBezTo>
                  <a:cubicBezTo>
                    <a:pt x="4081" y="8951"/>
                    <a:pt x="3516" y="12354"/>
                    <a:pt x="3516" y="12354"/>
                  </a:cubicBezTo>
                  <a:cubicBezTo>
                    <a:pt x="3307" y="12840"/>
                    <a:pt x="2721" y="13961"/>
                    <a:pt x="1800" y="15884"/>
                  </a:cubicBezTo>
                  <a:cubicBezTo>
                    <a:pt x="942" y="17649"/>
                    <a:pt x="0" y="21200"/>
                    <a:pt x="0" y="21200"/>
                  </a:cubicBezTo>
                  <a:cubicBezTo>
                    <a:pt x="0" y="21200"/>
                    <a:pt x="904" y="21337"/>
                    <a:pt x="2118" y="21337"/>
                  </a:cubicBezTo>
                  <a:cubicBezTo>
                    <a:pt x="2868" y="21337"/>
                    <a:pt x="3737" y="21285"/>
                    <a:pt x="4584" y="21115"/>
                  </a:cubicBezTo>
                  <a:cubicBezTo>
                    <a:pt x="5923" y="19424"/>
                    <a:pt x="9188" y="15250"/>
                    <a:pt x="10297" y="13210"/>
                  </a:cubicBezTo>
                  <a:cubicBezTo>
                    <a:pt x="11407" y="11202"/>
                    <a:pt x="13249" y="8137"/>
                    <a:pt x="13249" y="8137"/>
                  </a:cubicBezTo>
                  <a:lnTo>
                    <a:pt x="14567" y="12787"/>
                  </a:lnTo>
                  <a:cubicBezTo>
                    <a:pt x="14567" y="12787"/>
                    <a:pt x="14254" y="14647"/>
                    <a:pt x="14358" y="15736"/>
                  </a:cubicBezTo>
                  <a:cubicBezTo>
                    <a:pt x="14463" y="17015"/>
                    <a:pt x="15572" y="21358"/>
                    <a:pt x="15572" y="21358"/>
                  </a:cubicBezTo>
                  <a:cubicBezTo>
                    <a:pt x="15572" y="21358"/>
                    <a:pt x="16538" y="21600"/>
                    <a:pt x="17735" y="21600"/>
                  </a:cubicBezTo>
                  <a:cubicBezTo>
                    <a:pt x="18428" y="21600"/>
                    <a:pt x="19199" y="21519"/>
                    <a:pt x="19905" y="21263"/>
                  </a:cubicBezTo>
                  <a:cubicBezTo>
                    <a:pt x="19905" y="21263"/>
                    <a:pt x="21014" y="14045"/>
                    <a:pt x="21056" y="12513"/>
                  </a:cubicBezTo>
                  <a:cubicBezTo>
                    <a:pt x="21161" y="9501"/>
                    <a:pt x="21600" y="3160"/>
                    <a:pt x="20637"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57" name="Google Shape;1058;p54"/>
            <p:cNvSpPr/>
            <p:nvPr/>
          </p:nvSpPr>
          <p:spPr>
            <a:xfrm>
              <a:off x="298764" y="1764535"/>
              <a:ext cx="95094" cy="63041"/>
            </a:xfrm>
            <a:custGeom>
              <a:avLst/>
              <a:gdLst/>
              <a:ahLst/>
              <a:cxnLst>
                <a:cxn ang="0">
                  <a:pos x="wd2" y="hd2"/>
                </a:cxn>
                <a:cxn ang="5400000">
                  <a:pos x="wd2" y="hd2"/>
                </a:cxn>
                <a:cxn ang="10800000">
                  <a:pos x="wd2" y="hd2"/>
                </a:cxn>
                <a:cxn ang="16200000">
                  <a:pos x="wd2" y="hd2"/>
                </a:cxn>
              </a:cxnLst>
              <a:rect l="0" t="0" r="r" b="b"/>
              <a:pathLst>
                <a:path w="21600" h="21600" extrusionOk="0">
                  <a:moveTo>
                    <a:pt x="1082" y="0"/>
                  </a:moveTo>
                  <a:lnTo>
                    <a:pt x="0" y="11615"/>
                  </a:lnTo>
                  <a:cubicBezTo>
                    <a:pt x="0" y="11615"/>
                    <a:pt x="1774" y="17123"/>
                    <a:pt x="9566" y="20100"/>
                  </a:cubicBezTo>
                  <a:cubicBezTo>
                    <a:pt x="12525" y="21247"/>
                    <a:pt x="14637" y="21600"/>
                    <a:pt x="16118" y="21600"/>
                  </a:cubicBezTo>
                  <a:cubicBezTo>
                    <a:pt x="18486" y="21600"/>
                    <a:pt x="19232" y="20694"/>
                    <a:pt x="19232" y="20694"/>
                  </a:cubicBezTo>
                  <a:lnTo>
                    <a:pt x="21600" y="10423"/>
                  </a:lnTo>
                  <a:cubicBezTo>
                    <a:pt x="20970" y="10592"/>
                    <a:pt x="20293" y="10668"/>
                    <a:pt x="19583" y="10668"/>
                  </a:cubicBezTo>
                  <a:cubicBezTo>
                    <a:pt x="13368" y="10668"/>
                    <a:pt x="4447" y="4674"/>
                    <a:pt x="1082"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58" name="Google Shape;1059;p54"/>
            <p:cNvSpPr/>
            <p:nvPr/>
          </p:nvSpPr>
          <p:spPr>
            <a:xfrm>
              <a:off x="619216" y="1783660"/>
              <a:ext cx="93792" cy="425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02" y="16089"/>
                  </a:lnTo>
                  <a:cubicBezTo>
                    <a:pt x="402" y="16089"/>
                    <a:pt x="3400" y="21600"/>
                    <a:pt x="11401" y="21600"/>
                  </a:cubicBezTo>
                  <a:cubicBezTo>
                    <a:pt x="19501" y="21375"/>
                    <a:pt x="21402" y="15647"/>
                    <a:pt x="21402" y="15647"/>
                  </a:cubicBezTo>
                  <a:lnTo>
                    <a:pt x="21600" y="0"/>
                  </a:lnTo>
                  <a:cubicBezTo>
                    <a:pt x="18989" y="2973"/>
                    <a:pt x="15119" y="4229"/>
                    <a:pt x="11263" y="4229"/>
                  </a:cubicBezTo>
                  <a:cubicBezTo>
                    <a:pt x="6850" y="4229"/>
                    <a:pt x="2455" y="2584"/>
                    <a:pt x="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359" name="Google Shape;1060;p54"/>
            <p:cNvSpPr/>
            <p:nvPr/>
          </p:nvSpPr>
          <p:spPr>
            <a:xfrm>
              <a:off x="573629" y="1086623"/>
              <a:ext cx="135044" cy="364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807" y="1673"/>
                    <a:pt x="3681" y="2214"/>
                    <a:pt x="3681" y="2214"/>
                  </a:cubicBezTo>
                  <a:lnTo>
                    <a:pt x="0" y="10349"/>
                  </a:lnTo>
                  <a:lnTo>
                    <a:pt x="4306" y="21600"/>
                  </a:lnTo>
                  <a:lnTo>
                    <a:pt x="2638" y="10376"/>
                  </a:lnTo>
                  <a:lnTo>
                    <a:pt x="6598" y="3604"/>
                  </a:lnTo>
                  <a:cubicBezTo>
                    <a:pt x="15556" y="3141"/>
                    <a:pt x="21598" y="0"/>
                    <a:pt x="21600"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60" name="Google Shape;1061;p54"/>
            <p:cNvSpPr/>
            <p:nvPr/>
          </p:nvSpPr>
          <p:spPr>
            <a:xfrm>
              <a:off x="686516" y="576375"/>
              <a:ext cx="238834" cy="227774"/>
            </a:xfrm>
            <a:custGeom>
              <a:avLst/>
              <a:gdLst/>
              <a:ahLst/>
              <a:cxnLst>
                <a:cxn ang="0">
                  <a:pos x="wd2" y="hd2"/>
                </a:cxn>
                <a:cxn ang="5400000">
                  <a:pos x="wd2" y="hd2"/>
                </a:cxn>
                <a:cxn ang="10800000">
                  <a:pos x="wd2" y="hd2"/>
                </a:cxn>
                <a:cxn ang="16200000">
                  <a:pos x="wd2" y="hd2"/>
                </a:cxn>
              </a:cxnLst>
              <a:rect l="0" t="0" r="r" b="b"/>
              <a:pathLst>
                <a:path w="21600" h="21600" extrusionOk="0">
                  <a:moveTo>
                    <a:pt x="540" y="0"/>
                  </a:moveTo>
                  <a:cubicBezTo>
                    <a:pt x="368" y="0"/>
                    <a:pt x="188" y="1"/>
                    <a:pt x="0" y="6"/>
                  </a:cubicBezTo>
                  <a:lnTo>
                    <a:pt x="1572" y="11339"/>
                  </a:lnTo>
                  <a:cubicBezTo>
                    <a:pt x="1572" y="11339"/>
                    <a:pt x="5145" y="13935"/>
                    <a:pt x="8444" y="16450"/>
                  </a:cubicBezTo>
                  <a:cubicBezTo>
                    <a:pt x="11742" y="18964"/>
                    <a:pt x="14256" y="20570"/>
                    <a:pt x="17790" y="21600"/>
                  </a:cubicBezTo>
                  <a:lnTo>
                    <a:pt x="21600" y="15954"/>
                  </a:lnTo>
                  <a:cubicBezTo>
                    <a:pt x="21600" y="15954"/>
                    <a:pt x="6598" y="2397"/>
                    <a:pt x="5380" y="1573"/>
                  </a:cubicBezTo>
                  <a:cubicBezTo>
                    <a:pt x="4010" y="639"/>
                    <a:pt x="3408" y="0"/>
                    <a:pt x="54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61" name="Google Shape;1062;p54"/>
            <p:cNvSpPr/>
            <p:nvPr/>
          </p:nvSpPr>
          <p:spPr>
            <a:xfrm>
              <a:off x="336087" y="518689"/>
              <a:ext cx="258602" cy="173814"/>
            </a:xfrm>
            <a:custGeom>
              <a:avLst/>
              <a:gdLst/>
              <a:ahLst/>
              <a:cxnLst>
                <a:cxn ang="0">
                  <a:pos x="wd2" y="hd2"/>
                </a:cxn>
                <a:cxn ang="5400000">
                  <a:pos x="wd2" y="hd2"/>
                </a:cxn>
                <a:cxn ang="10800000">
                  <a:pos x="wd2" y="hd2"/>
                </a:cxn>
                <a:cxn ang="16200000">
                  <a:pos x="wd2" y="hd2"/>
                </a:cxn>
              </a:cxnLst>
              <a:rect l="0" t="0" r="r" b="b"/>
              <a:pathLst>
                <a:path w="20917" h="21600" extrusionOk="0">
                  <a:moveTo>
                    <a:pt x="5551" y="0"/>
                  </a:moveTo>
                  <a:cubicBezTo>
                    <a:pt x="5481" y="0"/>
                    <a:pt x="5411" y="15"/>
                    <a:pt x="5340" y="49"/>
                  </a:cubicBezTo>
                  <a:cubicBezTo>
                    <a:pt x="4988" y="210"/>
                    <a:pt x="4707" y="696"/>
                    <a:pt x="4637" y="1290"/>
                  </a:cubicBezTo>
                  <a:cubicBezTo>
                    <a:pt x="4357" y="2479"/>
                    <a:pt x="4357" y="3775"/>
                    <a:pt x="4567" y="4964"/>
                  </a:cubicBezTo>
                  <a:cubicBezTo>
                    <a:pt x="3584" y="4476"/>
                    <a:pt x="2740" y="3397"/>
                    <a:pt x="2214" y="1993"/>
                  </a:cubicBezTo>
                  <a:cubicBezTo>
                    <a:pt x="2109" y="1561"/>
                    <a:pt x="1933" y="1183"/>
                    <a:pt x="1686" y="967"/>
                  </a:cubicBezTo>
                  <a:cubicBezTo>
                    <a:pt x="1579" y="900"/>
                    <a:pt x="1472" y="869"/>
                    <a:pt x="1368" y="869"/>
                  </a:cubicBezTo>
                  <a:cubicBezTo>
                    <a:pt x="1134" y="869"/>
                    <a:pt x="920" y="1028"/>
                    <a:pt x="773" y="1290"/>
                  </a:cubicBezTo>
                  <a:cubicBezTo>
                    <a:pt x="528" y="1669"/>
                    <a:pt x="387" y="2101"/>
                    <a:pt x="317" y="2641"/>
                  </a:cubicBezTo>
                  <a:cubicBezTo>
                    <a:pt x="-350" y="6476"/>
                    <a:pt x="703" y="10525"/>
                    <a:pt x="2881" y="12631"/>
                  </a:cubicBezTo>
                  <a:cubicBezTo>
                    <a:pt x="2781" y="12641"/>
                    <a:pt x="2681" y="12646"/>
                    <a:pt x="2582" y="12646"/>
                  </a:cubicBezTo>
                  <a:cubicBezTo>
                    <a:pt x="2085" y="12646"/>
                    <a:pt x="1593" y="12532"/>
                    <a:pt x="1125" y="12307"/>
                  </a:cubicBezTo>
                  <a:cubicBezTo>
                    <a:pt x="1040" y="12281"/>
                    <a:pt x="957" y="12268"/>
                    <a:pt x="877" y="12268"/>
                  </a:cubicBezTo>
                  <a:cubicBezTo>
                    <a:pt x="626" y="12268"/>
                    <a:pt x="406" y="12400"/>
                    <a:pt x="247" y="12686"/>
                  </a:cubicBezTo>
                  <a:cubicBezTo>
                    <a:pt x="1" y="13225"/>
                    <a:pt x="-69" y="13928"/>
                    <a:pt x="71" y="14522"/>
                  </a:cubicBezTo>
                  <a:cubicBezTo>
                    <a:pt x="458" y="16304"/>
                    <a:pt x="1230" y="17870"/>
                    <a:pt x="2283" y="18896"/>
                  </a:cubicBezTo>
                  <a:cubicBezTo>
                    <a:pt x="4141" y="20732"/>
                    <a:pt x="6493" y="21600"/>
                    <a:pt x="8894" y="21600"/>
                  </a:cubicBezTo>
                  <a:cubicBezTo>
                    <a:pt x="12351" y="21600"/>
                    <a:pt x="15908" y="19803"/>
                    <a:pt x="18230" y="16520"/>
                  </a:cubicBezTo>
                  <a:cubicBezTo>
                    <a:pt x="20127" y="13819"/>
                    <a:pt x="21250" y="9769"/>
                    <a:pt x="20829" y="5827"/>
                  </a:cubicBezTo>
                  <a:cubicBezTo>
                    <a:pt x="20724" y="4855"/>
                    <a:pt x="20477" y="3937"/>
                    <a:pt x="20161" y="3073"/>
                  </a:cubicBezTo>
                  <a:cubicBezTo>
                    <a:pt x="20056" y="2696"/>
                    <a:pt x="19880" y="2425"/>
                    <a:pt x="19740" y="2101"/>
                  </a:cubicBezTo>
                  <a:cubicBezTo>
                    <a:pt x="19001" y="900"/>
                    <a:pt x="17945" y="499"/>
                    <a:pt x="16870" y="499"/>
                  </a:cubicBezTo>
                  <a:cubicBezTo>
                    <a:pt x="16156" y="499"/>
                    <a:pt x="15433" y="675"/>
                    <a:pt x="14788" y="913"/>
                  </a:cubicBezTo>
                  <a:cubicBezTo>
                    <a:pt x="13348" y="1452"/>
                    <a:pt x="11978" y="2317"/>
                    <a:pt x="10468" y="2587"/>
                  </a:cubicBezTo>
                  <a:cubicBezTo>
                    <a:pt x="10284" y="2616"/>
                    <a:pt x="10100" y="2631"/>
                    <a:pt x="9916" y="2631"/>
                  </a:cubicBezTo>
                  <a:cubicBezTo>
                    <a:pt x="8727" y="2631"/>
                    <a:pt x="7547" y="2029"/>
                    <a:pt x="6604" y="858"/>
                  </a:cubicBezTo>
                  <a:cubicBezTo>
                    <a:pt x="6278" y="448"/>
                    <a:pt x="5927" y="0"/>
                    <a:pt x="5551"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62" name="Google Shape;1063;p54"/>
            <p:cNvSpPr/>
            <p:nvPr/>
          </p:nvSpPr>
          <p:spPr>
            <a:xfrm>
              <a:off x="454649" y="570799"/>
              <a:ext cx="308730" cy="383713"/>
            </a:xfrm>
            <a:custGeom>
              <a:avLst/>
              <a:gdLst/>
              <a:ahLst/>
              <a:cxnLst>
                <a:cxn ang="0">
                  <a:pos x="wd2" y="hd2"/>
                </a:cxn>
                <a:cxn ang="5400000">
                  <a:pos x="wd2" y="hd2"/>
                </a:cxn>
                <a:cxn ang="10800000">
                  <a:pos x="wd2" y="hd2"/>
                </a:cxn>
                <a:cxn ang="16200000">
                  <a:pos x="wd2" y="hd2"/>
                </a:cxn>
              </a:cxnLst>
              <a:rect l="0" t="0" r="r" b="b"/>
              <a:pathLst>
                <a:path w="20866" h="21600" extrusionOk="0">
                  <a:moveTo>
                    <a:pt x="7601" y="0"/>
                  </a:moveTo>
                  <a:lnTo>
                    <a:pt x="2670" y="416"/>
                  </a:lnTo>
                  <a:cubicBezTo>
                    <a:pt x="2876" y="3425"/>
                    <a:pt x="1995" y="6409"/>
                    <a:pt x="176" y="9002"/>
                  </a:cubicBezTo>
                  <a:lnTo>
                    <a:pt x="1643" y="16047"/>
                  </a:lnTo>
                  <a:cubicBezTo>
                    <a:pt x="1702" y="17344"/>
                    <a:pt x="675" y="18689"/>
                    <a:pt x="0" y="20034"/>
                  </a:cubicBezTo>
                  <a:cubicBezTo>
                    <a:pt x="0" y="20034"/>
                    <a:pt x="5099" y="21600"/>
                    <a:pt x="10551" y="21600"/>
                  </a:cubicBezTo>
                  <a:cubicBezTo>
                    <a:pt x="13278" y="21600"/>
                    <a:pt x="16092" y="21208"/>
                    <a:pt x="18401" y="20034"/>
                  </a:cubicBezTo>
                  <a:cubicBezTo>
                    <a:pt x="18401" y="20034"/>
                    <a:pt x="18313" y="14090"/>
                    <a:pt x="18489" y="12256"/>
                  </a:cubicBezTo>
                  <a:cubicBezTo>
                    <a:pt x="21012" y="10053"/>
                    <a:pt x="21600" y="7608"/>
                    <a:pt x="19898" y="4892"/>
                  </a:cubicBezTo>
                  <a:cubicBezTo>
                    <a:pt x="18782" y="3180"/>
                    <a:pt x="17344" y="1614"/>
                    <a:pt x="15671" y="293"/>
                  </a:cubicBezTo>
                  <a:lnTo>
                    <a:pt x="12326" y="98"/>
                  </a:lnTo>
                  <a:lnTo>
                    <a:pt x="7601"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363" name="Google Shape;1064;p54"/>
            <p:cNvSpPr/>
            <p:nvPr/>
          </p:nvSpPr>
          <p:spPr>
            <a:xfrm>
              <a:off x="447261" y="285497"/>
              <a:ext cx="264942" cy="237935"/>
            </a:xfrm>
            <a:custGeom>
              <a:avLst/>
              <a:gdLst/>
              <a:ahLst/>
              <a:cxnLst>
                <a:cxn ang="0">
                  <a:pos x="wd2" y="hd2"/>
                </a:cxn>
                <a:cxn ang="5400000">
                  <a:pos x="wd2" y="hd2"/>
                </a:cxn>
                <a:cxn ang="10800000">
                  <a:pos x="wd2" y="hd2"/>
                </a:cxn>
                <a:cxn ang="16200000">
                  <a:pos x="wd2" y="hd2"/>
                </a:cxn>
              </a:cxnLst>
              <a:rect l="0" t="0" r="r" b="b"/>
              <a:pathLst>
                <a:path w="20853" h="21600" extrusionOk="0">
                  <a:moveTo>
                    <a:pt x="10989" y="0"/>
                  </a:moveTo>
                  <a:cubicBezTo>
                    <a:pt x="9158" y="0"/>
                    <a:pt x="7291" y="952"/>
                    <a:pt x="5776" y="2032"/>
                  </a:cubicBezTo>
                  <a:cubicBezTo>
                    <a:pt x="4170" y="3177"/>
                    <a:pt x="2734" y="4597"/>
                    <a:pt x="1539" y="6293"/>
                  </a:cubicBezTo>
                  <a:cubicBezTo>
                    <a:pt x="889" y="7082"/>
                    <a:pt x="411" y="8068"/>
                    <a:pt x="103" y="9093"/>
                  </a:cubicBezTo>
                  <a:cubicBezTo>
                    <a:pt x="-34" y="9488"/>
                    <a:pt x="-34" y="9961"/>
                    <a:pt x="103" y="10357"/>
                  </a:cubicBezTo>
                  <a:cubicBezTo>
                    <a:pt x="308" y="10791"/>
                    <a:pt x="684" y="11066"/>
                    <a:pt x="1128" y="11106"/>
                  </a:cubicBezTo>
                  <a:cubicBezTo>
                    <a:pt x="1533" y="11106"/>
                    <a:pt x="1970" y="11067"/>
                    <a:pt x="2376" y="10915"/>
                  </a:cubicBezTo>
                  <a:cubicBezTo>
                    <a:pt x="2119" y="11050"/>
                    <a:pt x="2943" y="12568"/>
                    <a:pt x="3145" y="12684"/>
                  </a:cubicBezTo>
                  <a:cubicBezTo>
                    <a:pt x="3625" y="12961"/>
                    <a:pt x="4156" y="13086"/>
                    <a:pt x="4718" y="13086"/>
                  </a:cubicBezTo>
                  <a:cubicBezTo>
                    <a:pt x="4797" y="13086"/>
                    <a:pt x="4876" y="13084"/>
                    <a:pt x="4956" y="13078"/>
                  </a:cubicBezTo>
                  <a:cubicBezTo>
                    <a:pt x="5367" y="13078"/>
                    <a:pt x="5776" y="12960"/>
                    <a:pt x="6186" y="12920"/>
                  </a:cubicBezTo>
                  <a:cubicBezTo>
                    <a:pt x="6357" y="12920"/>
                    <a:pt x="6562" y="12891"/>
                    <a:pt x="6759" y="12891"/>
                  </a:cubicBezTo>
                  <a:cubicBezTo>
                    <a:pt x="6956" y="12891"/>
                    <a:pt x="7143" y="12920"/>
                    <a:pt x="7280" y="13039"/>
                  </a:cubicBezTo>
                  <a:cubicBezTo>
                    <a:pt x="7554" y="13316"/>
                    <a:pt x="7793" y="13591"/>
                    <a:pt x="7998" y="13907"/>
                  </a:cubicBezTo>
                  <a:lnTo>
                    <a:pt x="8852" y="14854"/>
                  </a:lnTo>
                  <a:lnTo>
                    <a:pt x="12168" y="18523"/>
                  </a:lnTo>
                  <a:cubicBezTo>
                    <a:pt x="13363" y="19825"/>
                    <a:pt x="14560" y="20298"/>
                    <a:pt x="15722" y="21600"/>
                  </a:cubicBezTo>
                  <a:cubicBezTo>
                    <a:pt x="16405" y="20061"/>
                    <a:pt x="17260" y="19153"/>
                    <a:pt x="18969" y="17023"/>
                  </a:cubicBezTo>
                  <a:cubicBezTo>
                    <a:pt x="21566" y="13709"/>
                    <a:pt x="21395" y="6806"/>
                    <a:pt x="18969" y="4913"/>
                  </a:cubicBezTo>
                  <a:cubicBezTo>
                    <a:pt x="17396" y="2466"/>
                    <a:pt x="14834" y="888"/>
                    <a:pt x="12304" y="179"/>
                  </a:cubicBezTo>
                  <a:cubicBezTo>
                    <a:pt x="11872" y="56"/>
                    <a:pt x="11432" y="0"/>
                    <a:pt x="10989"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64" name="Google Shape;1065;p54"/>
            <p:cNvSpPr/>
            <p:nvPr/>
          </p:nvSpPr>
          <p:spPr>
            <a:xfrm>
              <a:off x="474160" y="326130"/>
              <a:ext cx="233660" cy="322887"/>
            </a:xfrm>
            <a:custGeom>
              <a:avLst/>
              <a:gdLst/>
              <a:ahLst/>
              <a:cxnLst>
                <a:cxn ang="0">
                  <a:pos x="wd2" y="hd2"/>
                </a:cxn>
                <a:cxn ang="5400000">
                  <a:pos x="wd2" y="hd2"/>
                </a:cxn>
                <a:cxn ang="10800000">
                  <a:pos x="wd2" y="hd2"/>
                </a:cxn>
                <a:cxn ang="16200000">
                  <a:pos x="wd2" y="hd2"/>
                </a:cxn>
              </a:cxnLst>
              <a:rect l="0" t="0" r="r" b="b"/>
              <a:pathLst>
                <a:path w="20718" h="21600" extrusionOk="0">
                  <a:moveTo>
                    <a:pt x="4430" y="0"/>
                  </a:moveTo>
                  <a:cubicBezTo>
                    <a:pt x="3929" y="30"/>
                    <a:pt x="3121" y="0"/>
                    <a:pt x="2658" y="146"/>
                  </a:cubicBezTo>
                  <a:cubicBezTo>
                    <a:pt x="1234" y="727"/>
                    <a:pt x="-268" y="1832"/>
                    <a:pt x="40" y="7384"/>
                  </a:cubicBezTo>
                  <a:cubicBezTo>
                    <a:pt x="310" y="11745"/>
                    <a:pt x="1850" y="13809"/>
                    <a:pt x="2851" y="14187"/>
                  </a:cubicBezTo>
                  <a:cubicBezTo>
                    <a:pt x="3550" y="14451"/>
                    <a:pt x="4344" y="14573"/>
                    <a:pt x="5415" y="14573"/>
                  </a:cubicBezTo>
                  <a:cubicBezTo>
                    <a:pt x="5877" y="14573"/>
                    <a:pt x="6391" y="14550"/>
                    <a:pt x="6970" y="14507"/>
                  </a:cubicBezTo>
                  <a:lnTo>
                    <a:pt x="6970" y="16978"/>
                  </a:lnTo>
                  <a:cubicBezTo>
                    <a:pt x="6932" y="17123"/>
                    <a:pt x="10204" y="20756"/>
                    <a:pt x="14902" y="21600"/>
                  </a:cubicBezTo>
                  <a:cubicBezTo>
                    <a:pt x="16365" y="20379"/>
                    <a:pt x="16904" y="18751"/>
                    <a:pt x="15287" y="16629"/>
                  </a:cubicBezTo>
                  <a:lnTo>
                    <a:pt x="15403" y="10350"/>
                  </a:lnTo>
                  <a:cubicBezTo>
                    <a:pt x="15942" y="10684"/>
                    <a:pt x="16605" y="10851"/>
                    <a:pt x="17269" y="10851"/>
                  </a:cubicBezTo>
                  <a:cubicBezTo>
                    <a:pt x="17934" y="10851"/>
                    <a:pt x="18598" y="10684"/>
                    <a:pt x="19137" y="10350"/>
                  </a:cubicBezTo>
                  <a:cubicBezTo>
                    <a:pt x="20754" y="9361"/>
                    <a:pt x="21332" y="7297"/>
                    <a:pt x="19907" y="6512"/>
                  </a:cubicBezTo>
                  <a:cubicBezTo>
                    <a:pt x="19344" y="6209"/>
                    <a:pt x="18822" y="6086"/>
                    <a:pt x="18347" y="6086"/>
                  </a:cubicBezTo>
                  <a:cubicBezTo>
                    <a:pt x="17364" y="6086"/>
                    <a:pt x="16589" y="6622"/>
                    <a:pt x="16095" y="7210"/>
                  </a:cubicBezTo>
                  <a:cubicBezTo>
                    <a:pt x="15980" y="7443"/>
                    <a:pt x="15749" y="7646"/>
                    <a:pt x="15518" y="7791"/>
                  </a:cubicBezTo>
                  <a:cubicBezTo>
                    <a:pt x="15368" y="7848"/>
                    <a:pt x="15219" y="7880"/>
                    <a:pt x="15070" y="7880"/>
                  </a:cubicBezTo>
                  <a:cubicBezTo>
                    <a:pt x="14988" y="7880"/>
                    <a:pt x="14906" y="7870"/>
                    <a:pt x="14825" y="7850"/>
                  </a:cubicBezTo>
                  <a:cubicBezTo>
                    <a:pt x="14170" y="7646"/>
                    <a:pt x="14017" y="7007"/>
                    <a:pt x="13901" y="6570"/>
                  </a:cubicBezTo>
                  <a:cubicBezTo>
                    <a:pt x="13708" y="5931"/>
                    <a:pt x="13670" y="5291"/>
                    <a:pt x="13786" y="4652"/>
                  </a:cubicBezTo>
                  <a:cubicBezTo>
                    <a:pt x="13438" y="4884"/>
                    <a:pt x="12977" y="5029"/>
                    <a:pt x="12515" y="5059"/>
                  </a:cubicBezTo>
                  <a:cubicBezTo>
                    <a:pt x="12053" y="5059"/>
                    <a:pt x="11590" y="4884"/>
                    <a:pt x="11321" y="4594"/>
                  </a:cubicBezTo>
                  <a:cubicBezTo>
                    <a:pt x="11013" y="4187"/>
                    <a:pt x="10898" y="3751"/>
                    <a:pt x="10975" y="3286"/>
                  </a:cubicBezTo>
                  <a:cubicBezTo>
                    <a:pt x="10936" y="2762"/>
                    <a:pt x="10898" y="2006"/>
                    <a:pt x="10590" y="1541"/>
                  </a:cubicBezTo>
                  <a:cubicBezTo>
                    <a:pt x="10321" y="1192"/>
                    <a:pt x="9589" y="931"/>
                    <a:pt x="9126" y="756"/>
                  </a:cubicBezTo>
                  <a:cubicBezTo>
                    <a:pt x="8271" y="419"/>
                    <a:pt x="7272" y="28"/>
                    <a:pt x="6303" y="28"/>
                  </a:cubicBezTo>
                  <a:cubicBezTo>
                    <a:pt x="6268" y="28"/>
                    <a:pt x="6235" y="29"/>
                    <a:pt x="6200" y="30"/>
                  </a:cubicBezTo>
                  <a:cubicBezTo>
                    <a:pt x="5623" y="30"/>
                    <a:pt x="5007" y="0"/>
                    <a:pt x="4430"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65" name="Google Shape;1066;p54"/>
            <p:cNvSpPr/>
            <p:nvPr/>
          </p:nvSpPr>
          <p:spPr>
            <a:xfrm>
              <a:off x="658737" y="429555"/>
              <a:ext cx="35174" cy="45923"/>
            </a:xfrm>
            <a:custGeom>
              <a:avLst/>
              <a:gdLst/>
              <a:ahLst/>
              <a:cxnLst>
                <a:cxn ang="0">
                  <a:pos x="wd2" y="hd2"/>
                </a:cxn>
                <a:cxn ang="5400000">
                  <a:pos x="wd2" y="hd2"/>
                </a:cxn>
                <a:cxn ang="10800000">
                  <a:pos x="wd2" y="hd2"/>
                </a:cxn>
                <a:cxn ang="16200000">
                  <a:pos x="wd2" y="hd2"/>
                </a:cxn>
              </a:cxnLst>
              <a:rect l="0" t="0" r="r" b="b"/>
              <a:pathLst>
                <a:path w="21600" h="21600" extrusionOk="0">
                  <a:moveTo>
                    <a:pt x="12527" y="0"/>
                  </a:moveTo>
                  <a:cubicBezTo>
                    <a:pt x="7994" y="208"/>
                    <a:pt x="3997" y="2659"/>
                    <a:pt x="2934" y="5932"/>
                  </a:cubicBezTo>
                  <a:cubicBezTo>
                    <a:pt x="2662" y="6747"/>
                    <a:pt x="3461" y="7359"/>
                    <a:pt x="4261" y="7568"/>
                  </a:cubicBezTo>
                  <a:cubicBezTo>
                    <a:pt x="5596" y="7770"/>
                    <a:pt x="6667" y="7770"/>
                    <a:pt x="7730" y="7972"/>
                  </a:cubicBezTo>
                  <a:cubicBezTo>
                    <a:pt x="8793" y="8180"/>
                    <a:pt x="9065" y="8585"/>
                    <a:pt x="9065" y="9406"/>
                  </a:cubicBezTo>
                  <a:cubicBezTo>
                    <a:pt x="9329" y="10429"/>
                    <a:pt x="8793" y="11244"/>
                    <a:pt x="7730" y="12065"/>
                  </a:cubicBezTo>
                  <a:cubicBezTo>
                    <a:pt x="6931" y="12525"/>
                    <a:pt x="6131" y="12752"/>
                    <a:pt x="5220" y="12752"/>
                  </a:cubicBezTo>
                  <a:cubicBezTo>
                    <a:pt x="4916" y="12752"/>
                    <a:pt x="4597" y="12727"/>
                    <a:pt x="4261" y="12678"/>
                  </a:cubicBezTo>
                  <a:cubicBezTo>
                    <a:pt x="4037" y="12641"/>
                    <a:pt x="3805" y="12623"/>
                    <a:pt x="3581" y="12623"/>
                  </a:cubicBezTo>
                  <a:cubicBezTo>
                    <a:pt x="2486" y="12623"/>
                    <a:pt x="1463" y="13021"/>
                    <a:pt x="799" y="13695"/>
                  </a:cubicBezTo>
                  <a:cubicBezTo>
                    <a:pt x="528" y="14308"/>
                    <a:pt x="264" y="14927"/>
                    <a:pt x="0" y="15540"/>
                  </a:cubicBezTo>
                  <a:cubicBezTo>
                    <a:pt x="0" y="16153"/>
                    <a:pt x="0" y="16557"/>
                    <a:pt x="0" y="16967"/>
                  </a:cubicBezTo>
                  <a:cubicBezTo>
                    <a:pt x="264" y="19014"/>
                    <a:pt x="2126" y="20852"/>
                    <a:pt x="4533" y="21263"/>
                  </a:cubicBezTo>
                  <a:cubicBezTo>
                    <a:pt x="5308" y="21502"/>
                    <a:pt x="6187" y="21600"/>
                    <a:pt x="7043" y="21600"/>
                  </a:cubicBezTo>
                  <a:cubicBezTo>
                    <a:pt x="7642" y="21600"/>
                    <a:pt x="8242" y="21551"/>
                    <a:pt x="8793" y="21465"/>
                  </a:cubicBezTo>
                  <a:cubicBezTo>
                    <a:pt x="10128" y="21465"/>
                    <a:pt x="11464" y="20852"/>
                    <a:pt x="12527" y="20031"/>
                  </a:cubicBezTo>
                  <a:cubicBezTo>
                    <a:pt x="11464" y="20338"/>
                    <a:pt x="10400" y="20497"/>
                    <a:pt x="9361" y="20497"/>
                  </a:cubicBezTo>
                  <a:cubicBezTo>
                    <a:pt x="8330" y="20497"/>
                    <a:pt x="7331" y="20338"/>
                    <a:pt x="6395" y="20031"/>
                  </a:cubicBezTo>
                  <a:cubicBezTo>
                    <a:pt x="5060" y="19829"/>
                    <a:pt x="3997" y="19014"/>
                    <a:pt x="3198" y="18193"/>
                  </a:cubicBezTo>
                  <a:cubicBezTo>
                    <a:pt x="2126" y="17170"/>
                    <a:pt x="2662" y="15540"/>
                    <a:pt x="3997" y="14719"/>
                  </a:cubicBezTo>
                  <a:lnTo>
                    <a:pt x="7195" y="14719"/>
                  </a:lnTo>
                  <a:cubicBezTo>
                    <a:pt x="8530" y="14516"/>
                    <a:pt x="9593" y="13904"/>
                    <a:pt x="10664" y="13291"/>
                  </a:cubicBezTo>
                  <a:cubicBezTo>
                    <a:pt x="12527" y="11655"/>
                    <a:pt x="12799" y="9406"/>
                    <a:pt x="11464" y="7568"/>
                  </a:cubicBezTo>
                  <a:cubicBezTo>
                    <a:pt x="10128" y="6342"/>
                    <a:pt x="8266" y="5521"/>
                    <a:pt x="6395" y="5521"/>
                  </a:cubicBezTo>
                  <a:cubicBezTo>
                    <a:pt x="7730" y="3481"/>
                    <a:pt x="10664" y="2047"/>
                    <a:pt x="13598" y="2047"/>
                  </a:cubicBezTo>
                  <a:cubicBezTo>
                    <a:pt x="15197" y="2047"/>
                    <a:pt x="17059" y="2249"/>
                    <a:pt x="18666" y="3070"/>
                  </a:cubicBezTo>
                  <a:cubicBezTo>
                    <a:pt x="19194" y="3481"/>
                    <a:pt x="19993" y="3885"/>
                    <a:pt x="20529" y="4295"/>
                  </a:cubicBezTo>
                  <a:cubicBezTo>
                    <a:pt x="20793" y="4908"/>
                    <a:pt x="21328" y="5319"/>
                    <a:pt x="21600" y="5932"/>
                  </a:cubicBezTo>
                  <a:cubicBezTo>
                    <a:pt x="21600" y="4295"/>
                    <a:pt x="20793" y="2862"/>
                    <a:pt x="19194" y="1844"/>
                  </a:cubicBezTo>
                  <a:cubicBezTo>
                    <a:pt x="17331" y="619"/>
                    <a:pt x="14933" y="0"/>
                    <a:pt x="12527"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66" name="Google Shape;1067;p54"/>
            <p:cNvSpPr/>
            <p:nvPr/>
          </p:nvSpPr>
          <p:spPr>
            <a:xfrm>
              <a:off x="442082" y="264236"/>
              <a:ext cx="247719" cy="124648"/>
            </a:xfrm>
            <a:custGeom>
              <a:avLst/>
              <a:gdLst/>
              <a:ahLst/>
              <a:cxnLst>
                <a:cxn ang="0">
                  <a:pos x="wd2" y="hd2"/>
                </a:cxn>
                <a:cxn ang="5400000">
                  <a:pos x="wd2" y="hd2"/>
                </a:cxn>
                <a:cxn ang="10800000">
                  <a:pos x="wd2" y="hd2"/>
                </a:cxn>
                <a:cxn ang="16200000">
                  <a:pos x="wd2" y="hd2"/>
                </a:cxn>
              </a:cxnLst>
              <a:rect l="0" t="0" r="r" b="b"/>
              <a:pathLst>
                <a:path w="21028" h="21600" extrusionOk="0">
                  <a:moveTo>
                    <a:pt x="11246" y="0"/>
                  </a:moveTo>
                  <a:cubicBezTo>
                    <a:pt x="7202" y="0"/>
                    <a:pt x="2906" y="3235"/>
                    <a:pt x="808" y="10651"/>
                  </a:cubicBezTo>
                  <a:cubicBezTo>
                    <a:pt x="661" y="11179"/>
                    <a:pt x="551" y="11705"/>
                    <a:pt x="402" y="12308"/>
                  </a:cubicBezTo>
                  <a:cubicBezTo>
                    <a:pt x="330" y="12608"/>
                    <a:pt x="292" y="12985"/>
                    <a:pt x="219" y="13288"/>
                  </a:cubicBezTo>
                  <a:cubicBezTo>
                    <a:pt x="-40" y="14342"/>
                    <a:pt x="-76" y="15545"/>
                    <a:pt x="145" y="16676"/>
                  </a:cubicBezTo>
                  <a:cubicBezTo>
                    <a:pt x="477" y="17731"/>
                    <a:pt x="1067" y="18408"/>
                    <a:pt x="1693" y="18408"/>
                  </a:cubicBezTo>
                  <a:cubicBezTo>
                    <a:pt x="1870" y="18444"/>
                    <a:pt x="2047" y="18464"/>
                    <a:pt x="2225" y="18464"/>
                  </a:cubicBezTo>
                  <a:cubicBezTo>
                    <a:pt x="3122" y="18464"/>
                    <a:pt x="4020" y="17983"/>
                    <a:pt x="4789" y="16977"/>
                  </a:cubicBezTo>
                  <a:cubicBezTo>
                    <a:pt x="4531" y="18105"/>
                    <a:pt x="4384" y="19462"/>
                    <a:pt x="4715" y="20365"/>
                  </a:cubicBezTo>
                  <a:cubicBezTo>
                    <a:pt x="4936" y="20968"/>
                    <a:pt x="5305" y="21169"/>
                    <a:pt x="5679" y="21169"/>
                  </a:cubicBezTo>
                  <a:cubicBezTo>
                    <a:pt x="5867" y="21169"/>
                    <a:pt x="6055" y="21119"/>
                    <a:pt x="6227" y="21042"/>
                  </a:cubicBezTo>
                  <a:cubicBezTo>
                    <a:pt x="7444" y="20591"/>
                    <a:pt x="8549" y="19537"/>
                    <a:pt x="9508" y="17880"/>
                  </a:cubicBezTo>
                  <a:cubicBezTo>
                    <a:pt x="9249" y="18859"/>
                    <a:pt x="8992" y="20139"/>
                    <a:pt x="9323" y="21042"/>
                  </a:cubicBezTo>
                  <a:cubicBezTo>
                    <a:pt x="9484" y="21444"/>
                    <a:pt x="9732" y="21600"/>
                    <a:pt x="10000" y="21600"/>
                  </a:cubicBezTo>
                  <a:cubicBezTo>
                    <a:pt x="10283" y="21600"/>
                    <a:pt x="10588" y="21426"/>
                    <a:pt x="10834" y="21194"/>
                  </a:cubicBezTo>
                  <a:cubicBezTo>
                    <a:pt x="11904" y="20065"/>
                    <a:pt x="12898" y="18785"/>
                    <a:pt x="13857" y="17354"/>
                  </a:cubicBezTo>
                  <a:cubicBezTo>
                    <a:pt x="14631" y="16299"/>
                    <a:pt x="15478" y="15545"/>
                    <a:pt x="16400" y="15171"/>
                  </a:cubicBezTo>
                  <a:cubicBezTo>
                    <a:pt x="16610" y="15089"/>
                    <a:pt x="16819" y="15067"/>
                    <a:pt x="17027" y="15067"/>
                  </a:cubicBezTo>
                  <a:cubicBezTo>
                    <a:pt x="17314" y="15067"/>
                    <a:pt x="17597" y="15110"/>
                    <a:pt x="17873" y="15110"/>
                  </a:cubicBezTo>
                  <a:cubicBezTo>
                    <a:pt x="17960" y="15110"/>
                    <a:pt x="18048" y="15105"/>
                    <a:pt x="18133" y="15094"/>
                  </a:cubicBezTo>
                  <a:lnTo>
                    <a:pt x="20971" y="14717"/>
                  </a:lnTo>
                  <a:cubicBezTo>
                    <a:pt x="21524" y="7037"/>
                    <a:pt x="17986" y="1088"/>
                    <a:pt x="12530" y="108"/>
                  </a:cubicBezTo>
                  <a:cubicBezTo>
                    <a:pt x="12107" y="36"/>
                    <a:pt x="11678" y="0"/>
                    <a:pt x="11246"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367" name="Google Shape;1068;p54"/>
            <p:cNvSpPr/>
            <p:nvPr/>
          </p:nvSpPr>
          <p:spPr>
            <a:xfrm>
              <a:off x="567979" y="417361"/>
              <a:ext cx="19111" cy="18748"/>
            </a:xfrm>
            <a:custGeom>
              <a:avLst/>
              <a:gdLst/>
              <a:ahLst/>
              <a:cxnLst>
                <a:cxn ang="0">
                  <a:pos x="wd2" y="hd2"/>
                </a:cxn>
                <a:cxn ang="5400000">
                  <a:pos x="wd2" y="hd2"/>
                </a:cxn>
                <a:cxn ang="10800000">
                  <a:pos x="wd2" y="hd2"/>
                </a:cxn>
                <a:cxn ang="16200000">
                  <a:pos x="wd2" y="hd2"/>
                </a:cxn>
              </a:cxnLst>
              <a:rect l="0" t="0" r="r" b="b"/>
              <a:pathLst>
                <a:path w="21600" h="21600" extrusionOk="0">
                  <a:moveTo>
                    <a:pt x="10329" y="0"/>
                  </a:moveTo>
                  <a:cubicBezTo>
                    <a:pt x="4429" y="0"/>
                    <a:pt x="0" y="4368"/>
                    <a:pt x="0" y="10552"/>
                  </a:cubicBezTo>
                  <a:cubicBezTo>
                    <a:pt x="0" y="16556"/>
                    <a:pt x="4414" y="21570"/>
                    <a:pt x="10300" y="21570"/>
                  </a:cubicBezTo>
                  <a:cubicBezTo>
                    <a:pt x="10579" y="21585"/>
                    <a:pt x="10844" y="21600"/>
                    <a:pt x="11124" y="21600"/>
                  </a:cubicBezTo>
                  <a:cubicBezTo>
                    <a:pt x="16686" y="21600"/>
                    <a:pt x="21600" y="16782"/>
                    <a:pt x="21600" y="11048"/>
                  </a:cubicBezTo>
                  <a:cubicBezTo>
                    <a:pt x="21600" y="5044"/>
                    <a:pt x="17171" y="30"/>
                    <a:pt x="11286" y="30"/>
                  </a:cubicBezTo>
                  <a:cubicBezTo>
                    <a:pt x="10962" y="15"/>
                    <a:pt x="10638" y="0"/>
                    <a:pt x="10329"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68" name="Google Shape;1069;p54"/>
            <p:cNvSpPr/>
            <p:nvPr/>
          </p:nvSpPr>
          <p:spPr>
            <a:xfrm>
              <a:off x="479232" y="391788"/>
              <a:ext cx="19703" cy="19960"/>
            </a:xfrm>
            <a:custGeom>
              <a:avLst/>
              <a:gdLst/>
              <a:ahLst/>
              <a:cxnLst>
                <a:cxn ang="0">
                  <a:pos x="wd2" y="hd2"/>
                </a:cxn>
                <a:cxn ang="5400000">
                  <a:pos x="wd2" y="hd2"/>
                </a:cxn>
                <a:cxn ang="10800000">
                  <a:pos x="wd2" y="hd2"/>
                </a:cxn>
                <a:cxn ang="16200000">
                  <a:pos x="wd2" y="hd2"/>
                </a:cxn>
              </a:cxnLst>
              <a:rect l="0" t="0" r="r" b="b"/>
              <a:pathLst>
                <a:path w="20420" h="21600" extrusionOk="0">
                  <a:moveTo>
                    <a:pt x="11448" y="0"/>
                  </a:moveTo>
                  <a:cubicBezTo>
                    <a:pt x="8628" y="0"/>
                    <a:pt x="5863" y="1072"/>
                    <a:pt x="3771" y="3257"/>
                  </a:cubicBezTo>
                  <a:cubicBezTo>
                    <a:pt x="-1180" y="8431"/>
                    <a:pt x="-1180" y="16426"/>
                    <a:pt x="3326" y="21600"/>
                  </a:cubicBezTo>
                  <a:lnTo>
                    <a:pt x="20420" y="4202"/>
                  </a:lnTo>
                  <a:cubicBezTo>
                    <a:pt x="18005" y="1424"/>
                    <a:pt x="14700" y="0"/>
                    <a:pt x="11448"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69" name="Google Shape;1070;p54"/>
            <p:cNvSpPr/>
            <p:nvPr/>
          </p:nvSpPr>
          <p:spPr>
            <a:xfrm>
              <a:off x="491124" y="418664"/>
              <a:ext cx="19097" cy="18748"/>
            </a:xfrm>
            <a:custGeom>
              <a:avLst/>
              <a:gdLst/>
              <a:ahLst/>
              <a:cxnLst>
                <a:cxn ang="0">
                  <a:pos x="wd2" y="hd2"/>
                </a:cxn>
                <a:cxn ang="5400000">
                  <a:pos x="wd2" y="hd2"/>
                </a:cxn>
                <a:cxn ang="10800000">
                  <a:pos x="wd2" y="hd2"/>
                </a:cxn>
                <a:cxn ang="16200000">
                  <a:pos x="wd2" y="hd2"/>
                </a:cxn>
              </a:cxnLst>
              <a:rect l="0" t="0" r="r" b="b"/>
              <a:pathLst>
                <a:path w="21600" h="21600" extrusionOk="0">
                  <a:moveTo>
                    <a:pt x="9909" y="0"/>
                  </a:moveTo>
                  <a:cubicBezTo>
                    <a:pt x="4417" y="0"/>
                    <a:pt x="0" y="4368"/>
                    <a:pt x="0" y="10552"/>
                  </a:cubicBezTo>
                  <a:cubicBezTo>
                    <a:pt x="0" y="16556"/>
                    <a:pt x="4417" y="21570"/>
                    <a:pt x="10307" y="21570"/>
                  </a:cubicBezTo>
                  <a:cubicBezTo>
                    <a:pt x="10587" y="21585"/>
                    <a:pt x="10852" y="21600"/>
                    <a:pt x="11131" y="21600"/>
                  </a:cubicBezTo>
                  <a:cubicBezTo>
                    <a:pt x="16697" y="21600"/>
                    <a:pt x="21600" y="16782"/>
                    <a:pt x="21600" y="11048"/>
                  </a:cubicBezTo>
                  <a:cubicBezTo>
                    <a:pt x="21600" y="5044"/>
                    <a:pt x="16697" y="45"/>
                    <a:pt x="10807" y="45"/>
                  </a:cubicBezTo>
                  <a:cubicBezTo>
                    <a:pt x="10498" y="15"/>
                    <a:pt x="10204" y="0"/>
                    <a:pt x="9909"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70" name="Google Shape;1071;p54"/>
            <p:cNvSpPr/>
            <p:nvPr/>
          </p:nvSpPr>
          <p:spPr>
            <a:xfrm>
              <a:off x="575360" y="389040"/>
              <a:ext cx="20948" cy="17927"/>
            </a:xfrm>
            <a:custGeom>
              <a:avLst/>
              <a:gdLst/>
              <a:ahLst/>
              <a:cxnLst>
                <a:cxn ang="0">
                  <a:pos x="wd2" y="hd2"/>
                </a:cxn>
                <a:cxn ang="5400000">
                  <a:pos x="wd2" y="hd2"/>
                </a:cxn>
                <a:cxn ang="10800000">
                  <a:pos x="wd2" y="hd2"/>
                </a:cxn>
                <a:cxn ang="16200000">
                  <a:pos x="wd2" y="hd2"/>
                </a:cxn>
              </a:cxnLst>
              <a:rect l="0" t="0" r="r" b="b"/>
              <a:pathLst>
                <a:path w="20033" h="21600" extrusionOk="0">
                  <a:moveTo>
                    <a:pt x="8976" y="0"/>
                  </a:moveTo>
                  <a:cubicBezTo>
                    <a:pt x="5590" y="0"/>
                    <a:pt x="2266" y="2088"/>
                    <a:pt x="0" y="5887"/>
                  </a:cubicBezTo>
                  <a:lnTo>
                    <a:pt x="17853" y="21600"/>
                  </a:lnTo>
                  <a:cubicBezTo>
                    <a:pt x="21600" y="15321"/>
                    <a:pt x="20355" y="6938"/>
                    <a:pt x="15363" y="2747"/>
                  </a:cubicBezTo>
                  <a:cubicBezTo>
                    <a:pt x="13396" y="895"/>
                    <a:pt x="11180" y="0"/>
                    <a:pt x="897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371" name="Google Shape;1072;p54"/>
            <p:cNvSpPr/>
            <p:nvPr/>
          </p:nvSpPr>
          <p:spPr>
            <a:xfrm>
              <a:off x="508060" y="406093"/>
              <a:ext cx="33872" cy="65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295"/>
                  </a:lnTo>
                  <a:lnTo>
                    <a:pt x="20762" y="21600"/>
                  </a:lnTo>
                  <a:lnTo>
                    <a:pt x="21600" y="0"/>
                  </a:ln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72" name="Google Shape;1073;p54"/>
            <p:cNvSpPr/>
            <p:nvPr/>
          </p:nvSpPr>
          <p:spPr>
            <a:xfrm>
              <a:off x="552345" y="509088"/>
              <a:ext cx="79902" cy="46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9" y="8401"/>
                    <a:pt x="6222" y="14002"/>
                    <a:pt x="0" y="15603"/>
                  </a:cubicBezTo>
                  <a:lnTo>
                    <a:pt x="0" y="21600"/>
                  </a:lnTo>
                  <a:cubicBezTo>
                    <a:pt x="0" y="21600"/>
                    <a:pt x="12560" y="17001"/>
                    <a:pt x="16550" y="11999"/>
                  </a:cubicBezTo>
                  <a:cubicBezTo>
                    <a:pt x="18901" y="9001"/>
                    <a:pt x="20660" y="4797"/>
                    <a:pt x="2160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73" name="Google Shape;1074;p54"/>
            <p:cNvSpPr/>
            <p:nvPr/>
          </p:nvSpPr>
          <p:spPr>
            <a:xfrm>
              <a:off x="552375" y="479542"/>
              <a:ext cx="24288" cy="24297"/>
            </a:xfrm>
            <a:custGeom>
              <a:avLst/>
              <a:gdLst/>
              <a:ahLst/>
              <a:cxnLst>
                <a:cxn ang="0">
                  <a:pos x="wd2" y="hd2"/>
                </a:cxn>
                <a:cxn ang="5400000">
                  <a:pos x="wd2" y="hd2"/>
                </a:cxn>
                <a:cxn ang="10800000">
                  <a:pos x="wd2" y="hd2"/>
                </a:cxn>
                <a:cxn ang="16200000">
                  <a:pos x="wd2" y="hd2"/>
                </a:cxn>
              </a:cxnLst>
              <a:rect l="0" t="0" r="r" b="b"/>
              <a:pathLst>
                <a:path w="18588" h="21600" extrusionOk="0">
                  <a:moveTo>
                    <a:pt x="9282" y="0"/>
                  </a:moveTo>
                  <a:cubicBezTo>
                    <a:pt x="973" y="0"/>
                    <a:pt x="-3012" y="11582"/>
                    <a:pt x="2637" y="18542"/>
                  </a:cubicBezTo>
                  <a:cubicBezTo>
                    <a:pt x="4560" y="20650"/>
                    <a:pt x="6901" y="21600"/>
                    <a:pt x="9183" y="21600"/>
                  </a:cubicBezTo>
                  <a:cubicBezTo>
                    <a:pt x="14005" y="21600"/>
                    <a:pt x="18588" y="17361"/>
                    <a:pt x="18588" y="10817"/>
                  </a:cubicBezTo>
                  <a:cubicBezTo>
                    <a:pt x="18588" y="5015"/>
                    <a:pt x="14264" y="0"/>
                    <a:pt x="9282" y="0"/>
                  </a:cubicBezTo>
                  <a:close/>
                </a:path>
              </a:pathLst>
            </a:custGeom>
            <a:solidFill>
              <a:srgbClr val="B16668"/>
            </a:solidFill>
            <a:ln w="12700" cap="flat">
              <a:noFill/>
              <a:miter lim="400000"/>
            </a:ln>
            <a:effectLst/>
          </p:spPr>
          <p:txBody>
            <a:bodyPr wrap="square" lIns="45719" tIns="45719" rIns="45719" bIns="45719" numCol="1" anchor="ctr">
              <a:noAutofit/>
            </a:bodyPr>
            <a:lstStyle/>
            <a:p>
              <a:endParaRPr/>
            </a:p>
          </p:txBody>
        </p:sp>
        <p:sp>
          <p:nvSpPr>
            <p:cNvPr id="374" name="Google Shape;1075;p54"/>
            <p:cNvSpPr/>
            <p:nvPr/>
          </p:nvSpPr>
          <p:spPr>
            <a:xfrm>
              <a:off x="562772" y="490381"/>
              <a:ext cx="13461" cy="13054"/>
            </a:xfrm>
            <a:custGeom>
              <a:avLst/>
              <a:gdLst/>
              <a:ahLst/>
              <a:cxnLst>
                <a:cxn ang="0">
                  <a:pos x="wd2" y="hd2"/>
                </a:cxn>
                <a:cxn ang="5400000">
                  <a:pos x="wd2" y="hd2"/>
                </a:cxn>
                <a:cxn ang="10800000">
                  <a:pos x="wd2" y="hd2"/>
                </a:cxn>
                <a:cxn ang="16200000">
                  <a:pos x="wd2" y="hd2"/>
                </a:cxn>
              </a:cxnLst>
              <a:rect l="0" t="0" r="r" b="b"/>
              <a:pathLst>
                <a:path w="21600" h="21600" extrusionOk="0">
                  <a:moveTo>
                    <a:pt x="18362" y="0"/>
                  </a:moveTo>
                  <a:cubicBezTo>
                    <a:pt x="8398" y="0"/>
                    <a:pt x="0" y="9054"/>
                    <a:pt x="0" y="19444"/>
                  </a:cubicBezTo>
                  <a:cubicBezTo>
                    <a:pt x="0" y="20156"/>
                    <a:pt x="0" y="20889"/>
                    <a:pt x="0" y="21600"/>
                  </a:cubicBezTo>
                  <a:lnTo>
                    <a:pt x="2778" y="21600"/>
                  </a:lnTo>
                  <a:cubicBezTo>
                    <a:pt x="13223" y="21600"/>
                    <a:pt x="21600" y="12977"/>
                    <a:pt x="21600" y="2199"/>
                  </a:cubicBezTo>
                  <a:cubicBezTo>
                    <a:pt x="21600" y="1466"/>
                    <a:pt x="21600" y="754"/>
                    <a:pt x="21600" y="22"/>
                  </a:cubicBezTo>
                  <a:lnTo>
                    <a:pt x="19511" y="22"/>
                  </a:lnTo>
                  <a:cubicBezTo>
                    <a:pt x="19135" y="0"/>
                    <a:pt x="18738" y="0"/>
                    <a:pt x="18362"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75" name="Google Shape;1076;p54"/>
            <p:cNvSpPr/>
            <p:nvPr/>
          </p:nvSpPr>
          <p:spPr>
            <a:xfrm>
              <a:off x="703742" y="409884"/>
              <a:ext cx="84276" cy="166127"/>
            </a:xfrm>
            <a:custGeom>
              <a:avLst/>
              <a:gdLst/>
              <a:ahLst/>
              <a:cxnLst>
                <a:cxn ang="0">
                  <a:pos x="wd2" y="hd2"/>
                </a:cxn>
                <a:cxn ang="5400000">
                  <a:pos x="wd2" y="hd2"/>
                </a:cxn>
                <a:cxn ang="10800000">
                  <a:pos x="wd2" y="hd2"/>
                </a:cxn>
                <a:cxn ang="16200000">
                  <a:pos x="wd2" y="hd2"/>
                </a:cxn>
              </a:cxnLst>
              <a:rect l="0" t="0" r="r" b="b"/>
              <a:pathLst>
                <a:path w="19869" h="21600" extrusionOk="0">
                  <a:moveTo>
                    <a:pt x="8813" y="0"/>
                  </a:moveTo>
                  <a:cubicBezTo>
                    <a:pt x="7908" y="0"/>
                    <a:pt x="6886" y="827"/>
                    <a:pt x="7202" y="1655"/>
                  </a:cubicBezTo>
                  <a:cubicBezTo>
                    <a:pt x="7917" y="2954"/>
                    <a:pt x="8942" y="4140"/>
                    <a:pt x="10271" y="5271"/>
                  </a:cubicBezTo>
                  <a:cubicBezTo>
                    <a:pt x="11296" y="6174"/>
                    <a:pt x="12014" y="9396"/>
                    <a:pt x="11502" y="11317"/>
                  </a:cubicBezTo>
                  <a:cubicBezTo>
                    <a:pt x="11253" y="12140"/>
                    <a:pt x="10465" y="12853"/>
                    <a:pt x="9467" y="12853"/>
                  </a:cubicBezTo>
                  <a:cubicBezTo>
                    <a:pt x="9234" y="12853"/>
                    <a:pt x="8988" y="12814"/>
                    <a:pt x="8737" y="12729"/>
                  </a:cubicBezTo>
                  <a:cubicBezTo>
                    <a:pt x="7405" y="12333"/>
                    <a:pt x="5665" y="10356"/>
                    <a:pt x="4029" y="9904"/>
                  </a:cubicBezTo>
                  <a:cubicBezTo>
                    <a:pt x="3390" y="9738"/>
                    <a:pt x="2737" y="9663"/>
                    <a:pt x="2147" y="9663"/>
                  </a:cubicBezTo>
                  <a:cubicBezTo>
                    <a:pt x="1128" y="9663"/>
                    <a:pt x="294" y="9885"/>
                    <a:pt x="36" y="10243"/>
                  </a:cubicBezTo>
                  <a:cubicBezTo>
                    <a:pt x="-271" y="10751"/>
                    <a:pt x="1469" y="11655"/>
                    <a:pt x="2184" y="12729"/>
                  </a:cubicBezTo>
                  <a:cubicBezTo>
                    <a:pt x="2902" y="13803"/>
                    <a:pt x="3415" y="16796"/>
                    <a:pt x="4744" y="18153"/>
                  </a:cubicBezTo>
                  <a:cubicBezTo>
                    <a:pt x="6383" y="19396"/>
                    <a:pt x="8224" y="20582"/>
                    <a:pt x="10271" y="21600"/>
                  </a:cubicBezTo>
                  <a:cubicBezTo>
                    <a:pt x="13448" y="20640"/>
                    <a:pt x="16109" y="19227"/>
                    <a:pt x="18156" y="17587"/>
                  </a:cubicBezTo>
                  <a:cubicBezTo>
                    <a:pt x="21329" y="14764"/>
                    <a:pt x="20408" y="6513"/>
                    <a:pt x="12730" y="2502"/>
                  </a:cubicBezTo>
                  <a:cubicBezTo>
                    <a:pt x="11603" y="1655"/>
                    <a:pt x="9964" y="581"/>
                    <a:pt x="9556" y="242"/>
                  </a:cubicBezTo>
                  <a:cubicBezTo>
                    <a:pt x="9344" y="73"/>
                    <a:pt x="9083" y="0"/>
                    <a:pt x="8813"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76" name="Google Shape;1077;p54"/>
            <p:cNvSpPr/>
            <p:nvPr/>
          </p:nvSpPr>
          <p:spPr>
            <a:xfrm>
              <a:off x="747308" y="416085"/>
              <a:ext cx="39952" cy="104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1352"/>
                    <a:pt x="1647" y="2701"/>
                    <a:pt x="3526" y="3872"/>
                  </a:cubicBezTo>
                  <a:cubicBezTo>
                    <a:pt x="5870" y="5490"/>
                    <a:pt x="7749" y="7112"/>
                    <a:pt x="9157" y="8820"/>
                  </a:cubicBezTo>
                  <a:cubicBezTo>
                    <a:pt x="10100" y="9991"/>
                    <a:pt x="11036" y="12241"/>
                    <a:pt x="12211" y="14221"/>
                  </a:cubicBezTo>
                  <a:cubicBezTo>
                    <a:pt x="13387" y="16649"/>
                    <a:pt x="14090" y="19080"/>
                    <a:pt x="14323" y="21600"/>
                  </a:cubicBezTo>
                  <a:cubicBezTo>
                    <a:pt x="14323" y="21600"/>
                    <a:pt x="17849" y="21600"/>
                    <a:pt x="19960" y="19080"/>
                  </a:cubicBezTo>
                  <a:cubicBezTo>
                    <a:pt x="20432" y="18451"/>
                    <a:pt x="21135" y="17639"/>
                    <a:pt x="21600" y="16741"/>
                  </a:cubicBezTo>
                  <a:cubicBezTo>
                    <a:pt x="20192" y="11701"/>
                    <a:pt x="15266" y="6211"/>
                    <a:pt x="5638" y="2701"/>
                  </a:cubicBezTo>
                  <a:cubicBezTo>
                    <a:pt x="3998" y="1802"/>
                    <a:pt x="1647" y="720"/>
                    <a:pt x="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77" name="Google Shape;1078;p54"/>
            <p:cNvSpPr/>
            <p:nvPr/>
          </p:nvSpPr>
          <p:spPr>
            <a:xfrm>
              <a:off x="751267" y="397794"/>
              <a:ext cx="42300" cy="132582"/>
            </a:xfrm>
            <a:custGeom>
              <a:avLst/>
              <a:gdLst/>
              <a:ahLst/>
              <a:cxnLst>
                <a:cxn ang="0">
                  <a:pos x="wd2" y="hd2"/>
                </a:cxn>
                <a:cxn ang="5400000">
                  <a:pos x="wd2" y="hd2"/>
                </a:cxn>
                <a:cxn ang="10800000">
                  <a:pos x="wd2" y="hd2"/>
                </a:cxn>
                <a:cxn ang="16200000">
                  <a:pos x="wd2" y="hd2"/>
                </a:cxn>
              </a:cxnLst>
              <a:rect l="0" t="0" r="r" b="b"/>
              <a:pathLst>
                <a:path w="16311" h="21600" extrusionOk="0">
                  <a:moveTo>
                    <a:pt x="2308" y="0"/>
                  </a:moveTo>
                  <a:cubicBezTo>
                    <a:pt x="2258" y="0"/>
                    <a:pt x="2208" y="2"/>
                    <a:pt x="2158" y="6"/>
                  </a:cubicBezTo>
                  <a:cubicBezTo>
                    <a:pt x="-1020" y="219"/>
                    <a:pt x="-352" y="3901"/>
                    <a:pt x="1992" y="5601"/>
                  </a:cubicBezTo>
                  <a:cubicBezTo>
                    <a:pt x="4000" y="7017"/>
                    <a:pt x="5506" y="8575"/>
                    <a:pt x="6344" y="10203"/>
                  </a:cubicBezTo>
                  <a:cubicBezTo>
                    <a:pt x="6846" y="11476"/>
                    <a:pt x="7182" y="12822"/>
                    <a:pt x="7182" y="14167"/>
                  </a:cubicBezTo>
                  <a:cubicBezTo>
                    <a:pt x="7182" y="14167"/>
                    <a:pt x="4170" y="19830"/>
                    <a:pt x="3332" y="21600"/>
                  </a:cubicBezTo>
                  <a:cubicBezTo>
                    <a:pt x="3332" y="21600"/>
                    <a:pt x="12709" y="19478"/>
                    <a:pt x="14049" y="17423"/>
                  </a:cubicBezTo>
                  <a:cubicBezTo>
                    <a:pt x="15390" y="15441"/>
                    <a:pt x="20580" y="10839"/>
                    <a:pt x="8523" y="2768"/>
                  </a:cubicBezTo>
                  <a:cubicBezTo>
                    <a:pt x="4421" y="569"/>
                    <a:pt x="3146" y="0"/>
                    <a:pt x="2308"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78" name="Google Shape;1079;p54"/>
            <p:cNvSpPr/>
            <p:nvPr/>
          </p:nvSpPr>
          <p:spPr>
            <a:xfrm>
              <a:off x="766011" y="408268"/>
              <a:ext cx="27409" cy="90829"/>
            </a:xfrm>
            <a:custGeom>
              <a:avLst/>
              <a:gdLst/>
              <a:ahLst/>
              <a:cxnLst>
                <a:cxn ang="0">
                  <a:pos x="wd2" y="hd2"/>
                </a:cxn>
                <a:cxn ang="5400000">
                  <a:pos x="wd2" y="hd2"/>
                </a:cxn>
                <a:cxn ang="10800000">
                  <a:pos x="wd2" y="hd2"/>
                </a:cxn>
                <a:cxn ang="16200000">
                  <a:pos x="wd2" y="hd2"/>
                </a:cxn>
              </a:cxnLst>
              <a:rect l="0" t="0" r="r" b="b"/>
              <a:pathLst>
                <a:path w="17039" h="21600" extrusionOk="0">
                  <a:moveTo>
                    <a:pt x="1605" y="0"/>
                  </a:moveTo>
                  <a:cubicBezTo>
                    <a:pt x="-14" y="929"/>
                    <a:pt x="-289" y="1964"/>
                    <a:pt x="253" y="2894"/>
                  </a:cubicBezTo>
                  <a:cubicBezTo>
                    <a:pt x="1063" y="5270"/>
                    <a:pt x="6193" y="8888"/>
                    <a:pt x="7270" y="10645"/>
                  </a:cubicBezTo>
                  <a:cubicBezTo>
                    <a:pt x="8621" y="12609"/>
                    <a:pt x="9431" y="14676"/>
                    <a:pt x="9973" y="16637"/>
                  </a:cubicBezTo>
                  <a:lnTo>
                    <a:pt x="14562" y="21600"/>
                  </a:lnTo>
                  <a:cubicBezTo>
                    <a:pt x="17265" y="18084"/>
                    <a:pt x="21311" y="11782"/>
                    <a:pt x="4575" y="1447"/>
                  </a:cubicBezTo>
                  <a:lnTo>
                    <a:pt x="1605" y="0"/>
                  </a:ln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79" name="Google Shape;1080;p54"/>
            <p:cNvSpPr/>
            <p:nvPr/>
          </p:nvSpPr>
          <p:spPr>
            <a:xfrm>
              <a:off x="770085" y="401859"/>
              <a:ext cx="34138" cy="97629"/>
            </a:xfrm>
            <a:custGeom>
              <a:avLst/>
              <a:gdLst/>
              <a:ahLst/>
              <a:cxnLst>
                <a:cxn ang="0">
                  <a:pos x="wd2" y="hd2"/>
                </a:cxn>
                <a:cxn ang="5400000">
                  <a:pos x="wd2" y="hd2"/>
                </a:cxn>
                <a:cxn ang="10800000">
                  <a:pos x="wd2" y="hd2"/>
                </a:cxn>
                <a:cxn ang="16200000">
                  <a:pos x="wd2" y="hd2"/>
                </a:cxn>
              </a:cxnLst>
              <a:rect l="0" t="0" r="r" b="b"/>
              <a:pathLst>
                <a:path w="19385" h="21600" extrusionOk="0">
                  <a:moveTo>
                    <a:pt x="4777" y="0"/>
                  </a:moveTo>
                  <a:cubicBezTo>
                    <a:pt x="2951" y="0"/>
                    <a:pt x="-752" y="1833"/>
                    <a:pt x="135" y="3822"/>
                  </a:cubicBezTo>
                  <a:cubicBezTo>
                    <a:pt x="1621" y="6419"/>
                    <a:pt x="3587" y="9013"/>
                    <a:pt x="6300" y="11512"/>
                  </a:cubicBezTo>
                  <a:cubicBezTo>
                    <a:pt x="7535" y="13821"/>
                    <a:pt x="7291" y="19588"/>
                    <a:pt x="5073" y="21514"/>
                  </a:cubicBezTo>
                  <a:cubicBezTo>
                    <a:pt x="5073" y="21514"/>
                    <a:pt x="6211" y="21600"/>
                    <a:pt x="7838" y="21600"/>
                  </a:cubicBezTo>
                  <a:cubicBezTo>
                    <a:pt x="10743" y="21600"/>
                    <a:pt x="15186" y="21323"/>
                    <a:pt x="17396" y="19781"/>
                  </a:cubicBezTo>
                  <a:cubicBezTo>
                    <a:pt x="20848" y="17475"/>
                    <a:pt x="20360" y="11033"/>
                    <a:pt x="11482" y="4494"/>
                  </a:cubicBezTo>
                  <a:cubicBezTo>
                    <a:pt x="7535" y="1995"/>
                    <a:pt x="6795" y="553"/>
                    <a:pt x="5317" y="72"/>
                  </a:cubicBezTo>
                  <a:cubicBezTo>
                    <a:pt x="5169" y="23"/>
                    <a:pt x="4984" y="0"/>
                    <a:pt x="4777"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80" name="Google Shape;1081;p54"/>
            <p:cNvSpPr/>
            <p:nvPr/>
          </p:nvSpPr>
          <p:spPr>
            <a:xfrm>
              <a:off x="783294" y="416528"/>
              <a:ext cx="20472" cy="58664"/>
            </a:xfrm>
            <a:custGeom>
              <a:avLst/>
              <a:gdLst/>
              <a:ahLst/>
              <a:cxnLst>
                <a:cxn ang="0">
                  <a:pos x="wd2" y="hd2"/>
                </a:cxn>
                <a:cxn ang="5400000">
                  <a:pos x="wd2" y="hd2"/>
                </a:cxn>
                <a:cxn ang="10800000">
                  <a:pos x="wd2" y="hd2"/>
                </a:cxn>
                <a:cxn ang="16200000">
                  <a:pos x="wd2" y="hd2"/>
                </a:cxn>
              </a:cxnLst>
              <a:rect l="0" t="0" r="r" b="b"/>
              <a:pathLst>
                <a:path w="20364" h="21600" extrusionOk="0">
                  <a:moveTo>
                    <a:pt x="3944" y="0"/>
                  </a:moveTo>
                  <a:cubicBezTo>
                    <a:pt x="-368" y="1760"/>
                    <a:pt x="-1236" y="3199"/>
                    <a:pt x="1794" y="7521"/>
                  </a:cubicBezTo>
                  <a:cubicBezTo>
                    <a:pt x="5239" y="12640"/>
                    <a:pt x="11286" y="17441"/>
                    <a:pt x="10432" y="21600"/>
                  </a:cubicBezTo>
                  <a:cubicBezTo>
                    <a:pt x="13449" y="20641"/>
                    <a:pt x="16906" y="19998"/>
                    <a:pt x="20364" y="19518"/>
                  </a:cubicBezTo>
                  <a:cubicBezTo>
                    <a:pt x="19496" y="13441"/>
                    <a:pt x="14744" y="7358"/>
                    <a:pt x="6974" y="2077"/>
                  </a:cubicBezTo>
                  <a:lnTo>
                    <a:pt x="3944" y="0"/>
                  </a:ln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81" name="Google Shape;1082;p54"/>
            <p:cNvSpPr/>
            <p:nvPr/>
          </p:nvSpPr>
          <p:spPr>
            <a:xfrm>
              <a:off x="740957" y="417361"/>
              <a:ext cx="95808" cy="212102"/>
            </a:xfrm>
            <a:custGeom>
              <a:avLst/>
              <a:gdLst/>
              <a:ahLst/>
              <a:cxnLst>
                <a:cxn ang="0">
                  <a:pos x="wd2" y="hd2"/>
                </a:cxn>
                <a:cxn ang="5400000">
                  <a:pos x="wd2" y="hd2"/>
                </a:cxn>
                <a:cxn ang="10800000">
                  <a:pos x="wd2" y="hd2"/>
                </a:cxn>
                <a:cxn ang="16200000">
                  <a:pos x="wd2" y="hd2"/>
                </a:cxn>
              </a:cxnLst>
              <a:rect l="0" t="0" r="r" b="b"/>
              <a:pathLst>
                <a:path w="19942" h="21600" extrusionOk="0">
                  <a:moveTo>
                    <a:pt x="10797" y="0"/>
                  </a:moveTo>
                  <a:cubicBezTo>
                    <a:pt x="10773" y="0"/>
                    <a:pt x="10749" y="1"/>
                    <a:pt x="10724" y="3"/>
                  </a:cubicBezTo>
                  <a:cubicBezTo>
                    <a:pt x="9819" y="137"/>
                    <a:pt x="9007" y="535"/>
                    <a:pt x="10180" y="2791"/>
                  </a:cubicBezTo>
                  <a:cubicBezTo>
                    <a:pt x="10724" y="3809"/>
                    <a:pt x="11445" y="4915"/>
                    <a:pt x="11174" y="5668"/>
                  </a:cubicBezTo>
                  <a:cubicBezTo>
                    <a:pt x="10903" y="6243"/>
                    <a:pt x="10453" y="6774"/>
                    <a:pt x="9730" y="7217"/>
                  </a:cubicBezTo>
                  <a:cubicBezTo>
                    <a:pt x="8825" y="7969"/>
                    <a:pt x="4398" y="10270"/>
                    <a:pt x="2498" y="11731"/>
                  </a:cubicBezTo>
                  <a:cubicBezTo>
                    <a:pt x="1144" y="12793"/>
                    <a:pt x="-1658" y="14387"/>
                    <a:pt x="1322" y="16111"/>
                  </a:cubicBezTo>
                  <a:cubicBezTo>
                    <a:pt x="3493" y="17883"/>
                    <a:pt x="5481" y="19696"/>
                    <a:pt x="7107" y="21600"/>
                  </a:cubicBezTo>
                  <a:lnTo>
                    <a:pt x="19942" y="17263"/>
                  </a:lnTo>
                  <a:cubicBezTo>
                    <a:pt x="19942" y="17263"/>
                    <a:pt x="13615" y="13324"/>
                    <a:pt x="14428" y="11774"/>
                  </a:cubicBezTo>
                  <a:cubicBezTo>
                    <a:pt x="15423" y="10005"/>
                    <a:pt x="16057" y="8191"/>
                    <a:pt x="16328" y="6332"/>
                  </a:cubicBezTo>
                  <a:cubicBezTo>
                    <a:pt x="16328" y="5446"/>
                    <a:pt x="14157" y="2968"/>
                    <a:pt x="13434" y="2216"/>
                  </a:cubicBezTo>
                  <a:cubicBezTo>
                    <a:pt x="12732" y="1485"/>
                    <a:pt x="11686" y="0"/>
                    <a:pt x="10797"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82" name="Google Shape;1083;p54"/>
            <p:cNvSpPr/>
            <p:nvPr/>
          </p:nvSpPr>
          <p:spPr>
            <a:xfrm>
              <a:off x="745577" y="489091"/>
              <a:ext cx="39952" cy="591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81" y="3494"/>
                    <a:pt x="13851" y="6670"/>
                    <a:pt x="8924" y="9531"/>
                  </a:cubicBezTo>
                  <a:cubicBezTo>
                    <a:pt x="3991" y="12707"/>
                    <a:pt x="0" y="18263"/>
                    <a:pt x="0" y="21600"/>
                  </a:cubicBezTo>
                  <a:cubicBezTo>
                    <a:pt x="1879" y="17310"/>
                    <a:pt x="5638" y="13340"/>
                    <a:pt x="10796" y="10483"/>
                  </a:cubicBezTo>
                  <a:cubicBezTo>
                    <a:pt x="15730" y="7784"/>
                    <a:pt x="19721" y="4132"/>
                    <a:pt x="2160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383" name="Google Shape;1084;p54"/>
            <p:cNvSpPr/>
            <p:nvPr/>
          </p:nvSpPr>
          <p:spPr>
            <a:xfrm>
              <a:off x="763385" y="562970"/>
              <a:ext cx="162305" cy="243459"/>
            </a:xfrm>
            <a:custGeom>
              <a:avLst/>
              <a:gdLst/>
              <a:ahLst/>
              <a:cxnLst>
                <a:cxn ang="0">
                  <a:pos x="wd2" y="hd2"/>
                </a:cxn>
                <a:cxn ang="5400000">
                  <a:pos x="wd2" y="hd2"/>
                </a:cxn>
                <a:cxn ang="10800000">
                  <a:pos x="wd2" y="hd2"/>
                </a:cxn>
                <a:cxn ang="16200000">
                  <a:pos x="wd2" y="hd2"/>
                </a:cxn>
              </a:cxnLst>
              <a:rect l="0" t="0" r="r" b="b"/>
              <a:pathLst>
                <a:path w="20809" h="21600" extrusionOk="0">
                  <a:moveTo>
                    <a:pt x="7292" y="0"/>
                  </a:moveTo>
                  <a:lnTo>
                    <a:pt x="0" y="3663"/>
                  </a:lnTo>
                  <a:cubicBezTo>
                    <a:pt x="1893" y="6670"/>
                    <a:pt x="6012" y="14805"/>
                    <a:pt x="7515" y="16810"/>
                  </a:cubicBezTo>
                  <a:cubicBezTo>
                    <a:pt x="9555" y="19471"/>
                    <a:pt x="14180" y="21600"/>
                    <a:pt x="16985" y="21600"/>
                  </a:cubicBezTo>
                  <a:cubicBezTo>
                    <a:pt x="17473" y="21600"/>
                    <a:pt x="17905" y="21535"/>
                    <a:pt x="18260" y="21398"/>
                  </a:cubicBezTo>
                  <a:cubicBezTo>
                    <a:pt x="20599" y="20511"/>
                    <a:pt x="21600" y="16810"/>
                    <a:pt x="20098" y="13494"/>
                  </a:cubicBezTo>
                  <a:cubicBezTo>
                    <a:pt x="18315" y="9600"/>
                    <a:pt x="9296" y="2390"/>
                    <a:pt x="7292"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84" name="Google Shape;1085;p54"/>
            <p:cNvSpPr/>
            <p:nvPr/>
          </p:nvSpPr>
          <p:spPr>
            <a:xfrm>
              <a:off x="69624" y="578616"/>
              <a:ext cx="434654" cy="592218"/>
            </a:xfrm>
            <a:custGeom>
              <a:avLst/>
              <a:gdLst/>
              <a:ahLst/>
              <a:cxnLst>
                <a:cxn ang="0">
                  <a:pos x="wd2" y="hd2"/>
                </a:cxn>
                <a:cxn ang="5400000">
                  <a:pos x="wd2" y="hd2"/>
                </a:cxn>
                <a:cxn ang="10800000">
                  <a:pos x="wd2" y="hd2"/>
                </a:cxn>
                <a:cxn ang="16200000">
                  <a:pos x="wd2" y="hd2"/>
                </a:cxn>
              </a:cxnLst>
              <a:rect l="0" t="0" r="r" b="b"/>
              <a:pathLst>
                <a:path w="20807" h="21600" extrusionOk="0">
                  <a:moveTo>
                    <a:pt x="20303" y="0"/>
                  </a:moveTo>
                  <a:cubicBezTo>
                    <a:pt x="17081" y="0"/>
                    <a:pt x="16208" y="1094"/>
                    <a:pt x="15251" y="2900"/>
                  </a:cubicBezTo>
                  <a:cubicBezTo>
                    <a:pt x="14274" y="4707"/>
                    <a:pt x="12112" y="9510"/>
                    <a:pt x="12112" y="9510"/>
                  </a:cubicBezTo>
                  <a:cubicBezTo>
                    <a:pt x="11448" y="10382"/>
                    <a:pt x="10907" y="11285"/>
                    <a:pt x="10450" y="12220"/>
                  </a:cubicBezTo>
                  <a:cubicBezTo>
                    <a:pt x="9930" y="13346"/>
                    <a:pt x="8309" y="17815"/>
                    <a:pt x="7664" y="18037"/>
                  </a:cubicBezTo>
                  <a:cubicBezTo>
                    <a:pt x="7041" y="18275"/>
                    <a:pt x="4234" y="18243"/>
                    <a:pt x="3195" y="18449"/>
                  </a:cubicBezTo>
                  <a:cubicBezTo>
                    <a:pt x="2135" y="18655"/>
                    <a:pt x="742" y="19384"/>
                    <a:pt x="14" y="19844"/>
                  </a:cubicBezTo>
                  <a:cubicBezTo>
                    <a:pt x="-71" y="20065"/>
                    <a:pt x="250" y="20158"/>
                    <a:pt x="563" y="20158"/>
                  </a:cubicBezTo>
                  <a:cubicBezTo>
                    <a:pt x="631" y="20158"/>
                    <a:pt x="699" y="20154"/>
                    <a:pt x="763" y="20145"/>
                  </a:cubicBezTo>
                  <a:cubicBezTo>
                    <a:pt x="1407" y="20082"/>
                    <a:pt x="2426" y="19669"/>
                    <a:pt x="3133" y="19654"/>
                  </a:cubicBezTo>
                  <a:cubicBezTo>
                    <a:pt x="3320" y="19648"/>
                    <a:pt x="3506" y="19644"/>
                    <a:pt x="3692" y="19644"/>
                  </a:cubicBezTo>
                  <a:cubicBezTo>
                    <a:pt x="4434" y="19644"/>
                    <a:pt x="5165" y="19695"/>
                    <a:pt x="5897" y="19796"/>
                  </a:cubicBezTo>
                  <a:cubicBezTo>
                    <a:pt x="6188" y="19860"/>
                    <a:pt x="6105" y="20050"/>
                    <a:pt x="5128" y="20446"/>
                  </a:cubicBezTo>
                  <a:cubicBezTo>
                    <a:pt x="4151" y="20843"/>
                    <a:pt x="3985" y="21286"/>
                    <a:pt x="4068" y="21508"/>
                  </a:cubicBezTo>
                  <a:cubicBezTo>
                    <a:pt x="4092" y="21573"/>
                    <a:pt x="4142" y="21600"/>
                    <a:pt x="4216" y="21600"/>
                  </a:cubicBezTo>
                  <a:cubicBezTo>
                    <a:pt x="4397" y="21600"/>
                    <a:pt x="4726" y="21443"/>
                    <a:pt x="5212" y="21286"/>
                  </a:cubicBezTo>
                  <a:cubicBezTo>
                    <a:pt x="5897" y="21065"/>
                    <a:pt x="7082" y="20795"/>
                    <a:pt x="8142" y="20446"/>
                  </a:cubicBezTo>
                  <a:cubicBezTo>
                    <a:pt x="9202" y="20082"/>
                    <a:pt x="9826" y="20050"/>
                    <a:pt x="10408" y="19543"/>
                  </a:cubicBezTo>
                  <a:cubicBezTo>
                    <a:pt x="11011" y="19020"/>
                    <a:pt x="11177" y="18481"/>
                    <a:pt x="11905" y="17419"/>
                  </a:cubicBezTo>
                  <a:cubicBezTo>
                    <a:pt x="12612" y="16357"/>
                    <a:pt x="14129" y="14550"/>
                    <a:pt x="14732" y="13631"/>
                  </a:cubicBezTo>
                  <a:cubicBezTo>
                    <a:pt x="15584" y="12379"/>
                    <a:pt x="15958" y="11349"/>
                    <a:pt x="16831" y="9970"/>
                  </a:cubicBezTo>
                  <a:cubicBezTo>
                    <a:pt x="17891" y="8353"/>
                    <a:pt x="20136" y="4787"/>
                    <a:pt x="20136" y="4787"/>
                  </a:cubicBezTo>
                  <a:cubicBezTo>
                    <a:pt x="20136" y="4787"/>
                    <a:pt x="21529" y="1616"/>
                    <a:pt x="20303"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385" name="Google Shape;1086;p54"/>
            <p:cNvSpPr/>
            <p:nvPr/>
          </p:nvSpPr>
          <p:spPr>
            <a:xfrm>
              <a:off x="815377" y="360353"/>
              <a:ext cx="42454" cy="40100"/>
            </a:xfrm>
            <a:custGeom>
              <a:avLst/>
              <a:gdLst/>
              <a:ahLst/>
              <a:cxnLst>
                <a:cxn ang="0">
                  <a:pos x="wd2" y="hd2"/>
                </a:cxn>
                <a:cxn ang="5400000">
                  <a:pos x="wd2" y="hd2"/>
                </a:cxn>
                <a:cxn ang="10800000">
                  <a:pos x="wd2" y="hd2"/>
                </a:cxn>
                <a:cxn ang="16200000">
                  <a:pos x="wd2" y="hd2"/>
                </a:cxn>
              </a:cxnLst>
              <a:rect l="0" t="0" r="r" b="b"/>
              <a:pathLst>
                <a:path w="21327" h="21600" extrusionOk="0">
                  <a:moveTo>
                    <a:pt x="19933" y="0"/>
                  </a:moveTo>
                  <a:cubicBezTo>
                    <a:pt x="19580" y="0"/>
                    <a:pt x="19253" y="175"/>
                    <a:pt x="19037" y="526"/>
                  </a:cubicBezTo>
                  <a:lnTo>
                    <a:pt x="491" y="19256"/>
                  </a:lnTo>
                  <a:cubicBezTo>
                    <a:pt x="-163" y="19726"/>
                    <a:pt x="-163" y="20660"/>
                    <a:pt x="491" y="21130"/>
                  </a:cubicBezTo>
                  <a:cubicBezTo>
                    <a:pt x="713" y="21361"/>
                    <a:pt x="929" y="21600"/>
                    <a:pt x="1367" y="21600"/>
                  </a:cubicBezTo>
                  <a:cubicBezTo>
                    <a:pt x="1583" y="21600"/>
                    <a:pt x="2021" y="21361"/>
                    <a:pt x="2237" y="21130"/>
                  </a:cubicBezTo>
                  <a:lnTo>
                    <a:pt x="20999" y="2400"/>
                  </a:lnTo>
                  <a:cubicBezTo>
                    <a:pt x="21437" y="1937"/>
                    <a:pt x="21437" y="996"/>
                    <a:pt x="20999" y="526"/>
                  </a:cubicBezTo>
                  <a:cubicBezTo>
                    <a:pt x="20672" y="175"/>
                    <a:pt x="20286" y="0"/>
                    <a:pt x="19933"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386" name="Google Shape;1087;p54"/>
            <p:cNvSpPr/>
            <p:nvPr/>
          </p:nvSpPr>
          <p:spPr>
            <a:xfrm>
              <a:off x="824494" y="400282"/>
              <a:ext cx="53636" cy="19282"/>
            </a:xfrm>
            <a:custGeom>
              <a:avLst/>
              <a:gdLst/>
              <a:ahLst/>
              <a:cxnLst>
                <a:cxn ang="0">
                  <a:pos x="wd2" y="hd2"/>
                </a:cxn>
                <a:cxn ang="5400000">
                  <a:pos x="wd2" y="hd2"/>
                </a:cxn>
                <a:cxn ang="10800000">
                  <a:pos x="wd2" y="hd2"/>
                </a:cxn>
                <a:cxn ang="16200000">
                  <a:pos x="wd2" y="hd2"/>
                </a:cxn>
              </a:cxnLst>
              <a:rect l="0" t="0" r="r" b="b"/>
              <a:pathLst>
                <a:path w="21347" h="21600" extrusionOk="0">
                  <a:moveTo>
                    <a:pt x="20452" y="0"/>
                  </a:moveTo>
                  <a:cubicBezTo>
                    <a:pt x="20338" y="0"/>
                    <a:pt x="20214" y="73"/>
                    <a:pt x="20090" y="190"/>
                  </a:cubicBezTo>
                  <a:lnTo>
                    <a:pt x="733" y="15762"/>
                  </a:lnTo>
                  <a:cubicBezTo>
                    <a:pt x="215" y="16244"/>
                    <a:pt x="-127" y="17703"/>
                    <a:pt x="44" y="19163"/>
                  </a:cubicBezTo>
                  <a:cubicBezTo>
                    <a:pt x="44" y="20637"/>
                    <a:pt x="562" y="21600"/>
                    <a:pt x="909" y="21600"/>
                  </a:cubicBezTo>
                  <a:lnTo>
                    <a:pt x="1256" y="21118"/>
                  </a:lnTo>
                  <a:lnTo>
                    <a:pt x="20613" y="5531"/>
                  </a:lnTo>
                  <a:cubicBezTo>
                    <a:pt x="21131" y="5050"/>
                    <a:pt x="21473" y="3590"/>
                    <a:pt x="21302" y="2131"/>
                  </a:cubicBezTo>
                  <a:cubicBezTo>
                    <a:pt x="21167" y="642"/>
                    <a:pt x="20836" y="0"/>
                    <a:pt x="20452"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387" name="Google Shape;1088;p54"/>
            <p:cNvSpPr/>
            <p:nvPr/>
          </p:nvSpPr>
          <p:spPr>
            <a:xfrm>
              <a:off x="828954" y="436031"/>
              <a:ext cx="56015" cy="12701"/>
            </a:xfrm>
            <a:custGeom>
              <a:avLst/>
              <a:gdLst/>
              <a:ahLst/>
              <a:cxnLst>
                <a:cxn ang="0">
                  <a:pos x="wd2" y="hd2"/>
                </a:cxn>
                <a:cxn ang="5400000">
                  <a:pos x="wd2" y="hd2"/>
                </a:cxn>
                <a:cxn ang="10800000">
                  <a:pos x="wd2" y="hd2"/>
                </a:cxn>
                <a:cxn ang="16200000">
                  <a:pos x="wd2" y="hd2"/>
                </a:cxn>
              </a:cxnLst>
              <a:rect l="0" t="0" r="r" b="b"/>
              <a:pathLst>
                <a:path w="21600" h="21600" extrusionOk="0">
                  <a:moveTo>
                    <a:pt x="1170" y="0"/>
                  </a:moveTo>
                  <a:cubicBezTo>
                    <a:pt x="668" y="0"/>
                    <a:pt x="166" y="1606"/>
                    <a:pt x="0" y="4004"/>
                  </a:cubicBezTo>
                  <a:cubicBezTo>
                    <a:pt x="0" y="7192"/>
                    <a:pt x="331" y="9589"/>
                    <a:pt x="833" y="9589"/>
                  </a:cubicBezTo>
                  <a:lnTo>
                    <a:pt x="20425" y="21600"/>
                  </a:lnTo>
                  <a:lnTo>
                    <a:pt x="20596" y="21600"/>
                  </a:lnTo>
                  <a:cubicBezTo>
                    <a:pt x="21098" y="21600"/>
                    <a:pt x="21429" y="19203"/>
                    <a:pt x="21600" y="17596"/>
                  </a:cubicBezTo>
                  <a:cubicBezTo>
                    <a:pt x="21600" y="14408"/>
                    <a:pt x="21264" y="12011"/>
                    <a:pt x="20596" y="12011"/>
                  </a:cubicBezTo>
                  <a:lnTo>
                    <a:pt x="1170" y="0"/>
                  </a:ln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grpSp>
      <p:sp>
        <p:nvSpPr>
          <p:cNvPr id="389" name="Google Shape;1089;p54"/>
          <p:cNvSpPr/>
          <p:nvPr/>
        </p:nvSpPr>
        <p:spPr>
          <a:xfrm>
            <a:off x="7085869" y="2527308"/>
            <a:ext cx="619634" cy="839584"/>
          </a:xfrm>
          <a:custGeom>
            <a:avLst/>
            <a:gdLst/>
            <a:ahLst/>
            <a:cxnLst>
              <a:cxn ang="0">
                <a:pos x="wd2" y="hd2"/>
              </a:cxn>
              <a:cxn ang="5400000">
                <a:pos x="wd2" y="hd2"/>
              </a:cxn>
              <a:cxn ang="10800000">
                <a:pos x="wd2" y="hd2"/>
              </a:cxn>
              <a:cxn ang="16200000">
                <a:pos x="wd2" y="hd2"/>
              </a:cxn>
            </a:cxnLst>
            <a:rect l="0" t="0" r="r" b="b"/>
            <a:pathLst>
              <a:path w="21600" h="21600" extrusionOk="0">
                <a:moveTo>
                  <a:pt x="4950" y="0"/>
                </a:moveTo>
                <a:cubicBezTo>
                  <a:pt x="1846" y="11"/>
                  <a:pt x="0" y="1957"/>
                  <a:pt x="0" y="5210"/>
                </a:cubicBezTo>
                <a:cubicBezTo>
                  <a:pt x="0" y="7871"/>
                  <a:pt x="1256" y="10867"/>
                  <a:pt x="3284" y="13573"/>
                </a:cubicBezTo>
                <a:cubicBezTo>
                  <a:pt x="5479" y="16490"/>
                  <a:pt x="8582" y="19073"/>
                  <a:pt x="11943" y="20504"/>
                </a:cubicBezTo>
                <a:cubicBezTo>
                  <a:pt x="13623" y="21220"/>
                  <a:pt x="15258" y="21600"/>
                  <a:pt x="16651" y="21600"/>
                </a:cubicBezTo>
                <a:cubicBezTo>
                  <a:pt x="18089" y="21600"/>
                  <a:pt x="19239" y="21209"/>
                  <a:pt x="20087" y="20426"/>
                </a:cubicBezTo>
                <a:cubicBezTo>
                  <a:pt x="21070" y="19520"/>
                  <a:pt x="21600" y="18123"/>
                  <a:pt x="21600" y="16390"/>
                </a:cubicBezTo>
                <a:cubicBezTo>
                  <a:pt x="21585" y="15115"/>
                  <a:pt x="21328" y="13841"/>
                  <a:pt x="20859" y="12611"/>
                </a:cubicBezTo>
                <a:cubicBezTo>
                  <a:pt x="20662" y="12119"/>
                  <a:pt x="20465" y="11638"/>
                  <a:pt x="20223" y="11147"/>
                </a:cubicBezTo>
                <a:cubicBezTo>
                  <a:pt x="19799" y="10275"/>
                  <a:pt x="19284" y="9436"/>
                  <a:pt x="18709" y="8620"/>
                </a:cubicBezTo>
                <a:cubicBezTo>
                  <a:pt x="18588" y="8452"/>
                  <a:pt x="18467" y="8284"/>
                  <a:pt x="18346" y="8117"/>
                </a:cubicBezTo>
                <a:cubicBezTo>
                  <a:pt x="18134" y="7837"/>
                  <a:pt x="17922" y="7558"/>
                  <a:pt x="17710" y="7289"/>
                </a:cubicBezTo>
                <a:cubicBezTo>
                  <a:pt x="16953" y="6373"/>
                  <a:pt x="16121" y="5501"/>
                  <a:pt x="15197" y="4673"/>
                </a:cubicBezTo>
                <a:cubicBezTo>
                  <a:pt x="15182" y="4673"/>
                  <a:pt x="15182" y="4662"/>
                  <a:pt x="15167" y="4651"/>
                </a:cubicBezTo>
                <a:cubicBezTo>
                  <a:pt x="14561" y="4125"/>
                  <a:pt x="13926" y="3611"/>
                  <a:pt x="13260" y="3142"/>
                </a:cubicBezTo>
                <a:cubicBezTo>
                  <a:pt x="12791" y="2806"/>
                  <a:pt x="12306" y="2493"/>
                  <a:pt x="11806" y="2191"/>
                </a:cubicBezTo>
                <a:cubicBezTo>
                  <a:pt x="11595" y="2069"/>
                  <a:pt x="11383" y="1957"/>
                  <a:pt x="11171" y="1845"/>
                </a:cubicBezTo>
                <a:cubicBezTo>
                  <a:pt x="10929" y="1700"/>
                  <a:pt x="10672" y="1577"/>
                  <a:pt x="10414" y="1443"/>
                </a:cubicBezTo>
                <a:cubicBezTo>
                  <a:pt x="10157" y="1320"/>
                  <a:pt x="9899" y="1208"/>
                  <a:pt x="9657" y="1096"/>
                </a:cubicBezTo>
                <a:cubicBezTo>
                  <a:pt x="7962" y="380"/>
                  <a:pt x="6342" y="11"/>
                  <a:pt x="4950" y="0"/>
                </a:cubicBezTo>
                <a:close/>
              </a:path>
            </a:pathLst>
          </a:custGeom>
          <a:solidFill>
            <a:schemeClr val="accent1"/>
          </a:solidFill>
          <a:ln w="12700">
            <a:miter lim="400000"/>
          </a:ln>
        </p:spPr>
        <p:txBody>
          <a:bodyPr lIns="45719" rIns="45719" anchor="ctr"/>
          <a:lstStyle/>
          <a:p>
            <a:endParaRPr/>
          </a:p>
        </p:txBody>
      </p:sp>
      <p:sp>
        <p:nvSpPr>
          <p:cNvPr id="390" name="Google Shape;1090;p54"/>
          <p:cNvSpPr/>
          <p:nvPr/>
        </p:nvSpPr>
        <p:spPr>
          <a:xfrm>
            <a:off x="7085869" y="2527308"/>
            <a:ext cx="619634" cy="839584"/>
          </a:xfrm>
          <a:custGeom>
            <a:avLst/>
            <a:gdLst/>
            <a:ahLst/>
            <a:cxnLst>
              <a:cxn ang="0">
                <a:pos x="wd2" y="hd2"/>
              </a:cxn>
              <a:cxn ang="5400000">
                <a:pos x="wd2" y="hd2"/>
              </a:cxn>
              <a:cxn ang="10800000">
                <a:pos x="wd2" y="hd2"/>
              </a:cxn>
              <a:cxn ang="16200000">
                <a:pos x="wd2" y="hd2"/>
              </a:cxn>
            </a:cxnLst>
            <a:rect l="0" t="0" r="r" b="b"/>
            <a:pathLst>
              <a:path w="21600" h="21600" extrusionOk="0">
                <a:moveTo>
                  <a:pt x="4950" y="0"/>
                </a:moveTo>
                <a:cubicBezTo>
                  <a:pt x="1846" y="11"/>
                  <a:pt x="0" y="1957"/>
                  <a:pt x="0" y="5210"/>
                </a:cubicBezTo>
                <a:cubicBezTo>
                  <a:pt x="0" y="7871"/>
                  <a:pt x="1256" y="10867"/>
                  <a:pt x="3284" y="13573"/>
                </a:cubicBezTo>
                <a:cubicBezTo>
                  <a:pt x="5479" y="16490"/>
                  <a:pt x="8582" y="19073"/>
                  <a:pt x="11943" y="20504"/>
                </a:cubicBezTo>
                <a:cubicBezTo>
                  <a:pt x="13623" y="21220"/>
                  <a:pt x="15258" y="21600"/>
                  <a:pt x="16651" y="21600"/>
                </a:cubicBezTo>
                <a:cubicBezTo>
                  <a:pt x="18089" y="21600"/>
                  <a:pt x="19239" y="21209"/>
                  <a:pt x="20087" y="20426"/>
                </a:cubicBezTo>
                <a:cubicBezTo>
                  <a:pt x="21070" y="19520"/>
                  <a:pt x="21600" y="18123"/>
                  <a:pt x="21600" y="16390"/>
                </a:cubicBezTo>
                <a:cubicBezTo>
                  <a:pt x="21585" y="15115"/>
                  <a:pt x="21328" y="13841"/>
                  <a:pt x="20859" y="12611"/>
                </a:cubicBezTo>
                <a:cubicBezTo>
                  <a:pt x="20662" y="12119"/>
                  <a:pt x="20465" y="11638"/>
                  <a:pt x="20223" y="11147"/>
                </a:cubicBezTo>
                <a:cubicBezTo>
                  <a:pt x="19799" y="10275"/>
                  <a:pt x="19284" y="9436"/>
                  <a:pt x="18709" y="8620"/>
                </a:cubicBezTo>
                <a:cubicBezTo>
                  <a:pt x="18588" y="8452"/>
                  <a:pt x="18467" y="8284"/>
                  <a:pt x="18346" y="8117"/>
                </a:cubicBezTo>
                <a:cubicBezTo>
                  <a:pt x="18134" y="7837"/>
                  <a:pt x="17922" y="7558"/>
                  <a:pt x="17710" y="7289"/>
                </a:cubicBezTo>
                <a:cubicBezTo>
                  <a:pt x="16953" y="6373"/>
                  <a:pt x="16121" y="5501"/>
                  <a:pt x="15197" y="4673"/>
                </a:cubicBezTo>
                <a:cubicBezTo>
                  <a:pt x="15182" y="4673"/>
                  <a:pt x="15182" y="4662"/>
                  <a:pt x="15167" y="4651"/>
                </a:cubicBezTo>
                <a:cubicBezTo>
                  <a:pt x="14561" y="4125"/>
                  <a:pt x="13926" y="3611"/>
                  <a:pt x="13260" y="3142"/>
                </a:cubicBezTo>
                <a:cubicBezTo>
                  <a:pt x="12791" y="2806"/>
                  <a:pt x="12306" y="2493"/>
                  <a:pt x="11806" y="2191"/>
                </a:cubicBezTo>
                <a:cubicBezTo>
                  <a:pt x="11595" y="2069"/>
                  <a:pt x="11383" y="1957"/>
                  <a:pt x="11171" y="1845"/>
                </a:cubicBezTo>
                <a:cubicBezTo>
                  <a:pt x="10929" y="1700"/>
                  <a:pt x="10672" y="1577"/>
                  <a:pt x="10414" y="1443"/>
                </a:cubicBezTo>
                <a:cubicBezTo>
                  <a:pt x="10157" y="1320"/>
                  <a:pt x="9899" y="1208"/>
                  <a:pt x="9657" y="1096"/>
                </a:cubicBezTo>
                <a:cubicBezTo>
                  <a:pt x="7962" y="380"/>
                  <a:pt x="6342" y="11"/>
                  <a:pt x="4950" y="0"/>
                </a:cubicBezTo>
                <a:close/>
              </a:path>
            </a:pathLst>
          </a:custGeom>
          <a:solidFill>
            <a:srgbClr val="000000"/>
          </a:solidFill>
          <a:ln>
            <a:solidFill>
              <a:srgbClr val="000000"/>
            </a:solidFill>
          </a:ln>
        </p:spPr>
        <p:txBody>
          <a:bodyPr lIns="45719" rIns="45719" anchor="ctr"/>
          <a:lstStyle/>
          <a:p>
            <a:endParaRPr/>
          </a:p>
        </p:txBody>
      </p:sp>
      <p:sp>
        <p:nvSpPr>
          <p:cNvPr id="391" name="Google Shape;1091;p54"/>
          <p:cNvSpPr/>
          <p:nvPr/>
        </p:nvSpPr>
        <p:spPr>
          <a:xfrm>
            <a:off x="7356450" y="2695040"/>
            <a:ext cx="321755" cy="345907"/>
          </a:xfrm>
          <a:custGeom>
            <a:avLst/>
            <a:gdLst/>
            <a:ahLst/>
            <a:cxnLst>
              <a:cxn ang="0">
                <a:pos x="wd2" y="hd2"/>
              </a:cxn>
              <a:cxn ang="5400000">
                <a:pos x="wd2" y="hd2"/>
              </a:cxn>
              <a:cxn ang="10800000">
                <a:pos x="wd2" y="hd2"/>
              </a:cxn>
              <a:cxn ang="16200000">
                <a:pos x="wd2" y="hd2"/>
              </a:cxn>
            </a:cxnLst>
            <a:rect l="0" t="0" r="r" b="b"/>
            <a:pathLst>
              <a:path w="21600" h="21600" extrusionOk="0">
                <a:moveTo>
                  <a:pt x="10640" y="0"/>
                </a:moveTo>
                <a:cubicBezTo>
                  <a:pt x="7929" y="4477"/>
                  <a:pt x="0" y="7788"/>
                  <a:pt x="0" y="7788"/>
                </a:cubicBezTo>
                <a:lnTo>
                  <a:pt x="8366" y="21600"/>
                </a:lnTo>
                <a:cubicBezTo>
                  <a:pt x="11808" y="19905"/>
                  <a:pt x="15972" y="17797"/>
                  <a:pt x="21209" y="17797"/>
                </a:cubicBezTo>
                <a:cubicBezTo>
                  <a:pt x="21339" y="17797"/>
                  <a:pt x="21469" y="17799"/>
                  <a:pt x="21600" y="17801"/>
                </a:cubicBezTo>
                <a:cubicBezTo>
                  <a:pt x="21455" y="17421"/>
                  <a:pt x="21309" y="17014"/>
                  <a:pt x="21163" y="16634"/>
                </a:cubicBezTo>
                <a:cubicBezTo>
                  <a:pt x="20318" y="14518"/>
                  <a:pt x="19356" y="12482"/>
                  <a:pt x="18248" y="10501"/>
                </a:cubicBezTo>
                <a:cubicBezTo>
                  <a:pt x="18014" y="10094"/>
                  <a:pt x="17782" y="9687"/>
                  <a:pt x="17549" y="9280"/>
                </a:cubicBezTo>
                <a:cubicBezTo>
                  <a:pt x="17141" y="8602"/>
                  <a:pt x="16732" y="7923"/>
                  <a:pt x="16295" y="7272"/>
                </a:cubicBezTo>
                <a:cubicBezTo>
                  <a:pt x="14867" y="5047"/>
                  <a:pt x="13263" y="2930"/>
                  <a:pt x="11485" y="923"/>
                </a:cubicBezTo>
                <a:cubicBezTo>
                  <a:pt x="11485" y="923"/>
                  <a:pt x="11456" y="895"/>
                  <a:pt x="11427" y="868"/>
                </a:cubicBezTo>
                <a:cubicBezTo>
                  <a:pt x="11164" y="569"/>
                  <a:pt x="10902" y="299"/>
                  <a:pt x="10640" y="0"/>
                </a:cubicBezTo>
                <a:close/>
              </a:path>
            </a:pathLst>
          </a:custGeom>
          <a:solidFill>
            <a:srgbClr val="37474F"/>
          </a:solidFill>
          <a:ln w="12700">
            <a:miter lim="400000"/>
          </a:ln>
        </p:spPr>
        <p:txBody>
          <a:bodyPr lIns="45719" rIns="45719" anchor="ctr"/>
          <a:lstStyle/>
          <a:p>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393" name="TextBox 6"/>
          <p:cNvSpPr txBox="1"/>
          <p:nvPr/>
        </p:nvSpPr>
        <p:spPr>
          <a:xfrm>
            <a:off x="1056036" y="545803"/>
            <a:ext cx="6830133"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000">
                <a:latin typeface="Be Vietnam ExtraBold"/>
                <a:ea typeface="Be Vietnam ExtraBold"/>
                <a:cs typeface="Be Vietnam ExtraBold"/>
                <a:sym typeface="Be Vietnam ExtraBold"/>
              </a:defRPr>
            </a:lvl1pPr>
          </a:lstStyle>
          <a:p>
            <a:r>
              <a:t>Loading Training Model  &amp; Videos Separated as Frames</a:t>
            </a:r>
          </a:p>
        </p:txBody>
      </p:sp>
      <p:pic>
        <p:nvPicPr>
          <p:cNvPr id="394" name="Picture 1" descr="Picture 1"/>
          <p:cNvPicPr>
            <a:picLocks noChangeAspect="1"/>
          </p:cNvPicPr>
          <p:nvPr/>
        </p:nvPicPr>
        <p:blipFill>
          <a:blip r:embed="rId2">
            <a:extLst/>
          </a:blip>
          <a:stretch>
            <a:fillRect/>
          </a:stretch>
        </p:blipFill>
        <p:spPr>
          <a:xfrm>
            <a:off x="678453" y="1170660"/>
            <a:ext cx="8004804" cy="397284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396" name="TextBox 6"/>
          <p:cNvSpPr txBox="1"/>
          <p:nvPr/>
        </p:nvSpPr>
        <p:spPr>
          <a:xfrm>
            <a:off x="3476491" y="545803"/>
            <a:ext cx="4409679"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atin typeface="Be Vietnam ExtraBold"/>
                <a:ea typeface="Be Vietnam ExtraBold"/>
                <a:cs typeface="Be Vietnam ExtraBold"/>
                <a:sym typeface="Be Vietnam ExtraBold"/>
              </a:defRPr>
            </a:lvl1pPr>
          </a:lstStyle>
          <a:p>
            <a:r>
              <a:t>Analysing Each Frame </a:t>
            </a:r>
          </a:p>
        </p:txBody>
      </p:sp>
      <p:pic>
        <p:nvPicPr>
          <p:cNvPr id="397" name="Picture 2" descr="Picture 2"/>
          <p:cNvPicPr>
            <a:picLocks noChangeAspect="1"/>
          </p:cNvPicPr>
          <p:nvPr/>
        </p:nvPicPr>
        <p:blipFill>
          <a:blip r:embed="rId2">
            <a:extLst/>
          </a:blip>
          <a:stretch>
            <a:fillRect/>
          </a:stretch>
        </p:blipFill>
        <p:spPr>
          <a:xfrm>
            <a:off x="784778" y="1256797"/>
            <a:ext cx="7331408" cy="369797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399" name="TextBox 6"/>
          <p:cNvSpPr txBox="1"/>
          <p:nvPr/>
        </p:nvSpPr>
        <p:spPr>
          <a:xfrm>
            <a:off x="3476491" y="545803"/>
            <a:ext cx="4409679"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atin typeface="Be Vietnam ExtraBold"/>
                <a:ea typeface="Be Vietnam ExtraBold"/>
                <a:cs typeface="Be Vietnam ExtraBold"/>
                <a:sym typeface="Be Vietnam ExtraBold"/>
              </a:defRPr>
            </a:lvl1pPr>
          </a:lstStyle>
          <a:p>
            <a:r>
              <a:t>Output Frames</a:t>
            </a:r>
          </a:p>
        </p:txBody>
      </p:sp>
      <p:pic>
        <p:nvPicPr>
          <p:cNvPr id="400" name="Picture 1" descr="Picture 1"/>
          <p:cNvPicPr>
            <a:picLocks noChangeAspect="1"/>
          </p:cNvPicPr>
          <p:nvPr/>
        </p:nvPicPr>
        <p:blipFill>
          <a:blip r:embed="rId2">
            <a:extLst/>
          </a:blip>
          <a:stretch>
            <a:fillRect/>
          </a:stretch>
        </p:blipFill>
        <p:spPr>
          <a:xfrm>
            <a:off x="1068313" y="1256797"/>
            <a:ext cx="6650924" cy="366962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402" name="TextBox 6"/>
          <p:cNvSpPr txBox="1"/>
          <p:nvPr/>
        </p:nvSpPr>
        <p:spPr>
          <a:xfrm>
            <a:off x="3476491" y="545803"/>
            <a:ext cx="4409679"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latin typeface="Be Vietnam ExtraBold"/>
                <a:ea typeface="Be Vietnam ExtraBold"/>
                <a:cs typeface="Be Vietnam ExtraBold"/>
                <a:sym typeface="Be Vietnam ExtraBold"/>
              </a:defRPr>
            </a:lvl1pPr>
          </a:lstStyle>
          <a:p>
            <a:r>
              <a:t>Object &amp; Crash Detection </a:t>
            </a:r>
          </a:p>
        </p:txBody>
      </p:sp>
      <p:pic>
        <p:nvPicPr>
          <p:cNvPr id="403" name="Picture 3" descr="Picture 3"/>
          <p:cNvPicPr>
            <a:picLocks noChangeAspect="1"/>
          </p:cNvPicPr>
          <p:nvPr/>
        </p:nvPicPr>
        <p:blipFill>
          <a:blip r:embed="rId2">
            <a:extLst/>
          </a:blip>
          <a:stretch>
            <a:fillRect/>
          </a:stretch>
        </p:blipFill>
        <p:spPr>
          <a:xfrm>
            <a:off x="1045535" y="1504949"/>
            <a:ext cx="3352801" cy="2743201"/>
          </a:xfrm>
          <a:prstGeom prst="rect">
            <a:avLst/>
          </a:prstGeom>
          <a:ln w="12700">
            <a:miter lim="400000"/>
          </a:ln>
        </p:spPr>
      </p:pic>
      <p:pic>
        <p:nvPicPr>
          <p:cNvPr id="404" name="Picture 1" descr="Picture 1"/>
          <p:cNvPicPr>
            <a:picLocks/>
          </p:cNvPicPr>
          <p:nvPr/>
        </p:nvPicPr>
        <p:blipFill>
          <a:blip r:embed="rId3">
            <a:extLst/>
          </a:blip>
          <a:stretch>
            <a:fillRect/>
          </a:stretch>
        </p:blipFill>
        <p:spPr>
          <a:xfrm>
            <a:off x="4970760" y="1504949"/>
            <a:ext cx="3465554" cy="27432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Off val="2386"/>
          </a:schemeClr>
        </a:solidFill>
        <a:effectLst/>
      </p:bgPr>
    </p:bg>
    <p:spTree>
      <p:nvGrpSpPr>
        <p:cNvPr id="1" name=""/>
        <p:cNvGrpSpPr/>
        <p:nvPr/>
      </p:nvGrpSpPr>
      <p:grpSpPr>
        <a:xfrm>
          <a:off x="0" y="0"/>
          <a:ext cx="0" cy="0"/>
          <a:chOff x="0" y="0"/>
          <a:chExt cx="0" cy="0"/>
        </a:xfrm>
      </p:grpSpPr>
      <p:sp>
        <p:nvSpPr>
          <p:cNvPr id="406" name="Google Shape;6032;p77"/>
          <p:cNvSpPr txBox="1">
            <a:spLocks noGrp="1"/>
          </p:cNvSpPr>
          <p:nvPr>
            <p:ph type="title"/>
          </p:nvPr>
        </p:nvSpPr>
        <p:spPr>
          <a:xfrm>
            <a:off x="521999" y="392161"/>
            <a:ext cx="8100002" cy="572702"/>
          </a:xfrm>
          <a:prstGeom prst="rect">
            <a:avLst/>
          </a:prstGeom>
        </p:spPr>
        <p:txBody>
          <a:bodyPr/>
          <a:lstStyle>
            <a:lvl1pPr defTabSz="722376">
              <a:defRPr sz="2528"/>
            </a:lvl1pPr>
          </a:lstStyle>
          <a:p>
            <a:r>
              <a:t>Conclusion &amp; Future Reference</a:t>
            </a:r>
          </a:p>
        </p:txBody>
      </p:sp>
      <p:sp>
        <p:nvSpPr>
          <p:cNvPr id="407" name="Text Placeholder 4"/>
          <p:cNvSpPr txBox="1">
            <a:spLocks noGrp="1"/>
          </p:cNvSpPr>
          <p:nvPr>
            <p:ph type="body" idx="1"/>
          </p:nvPr>
        </p:nvSpPr>
        <p:spPr>
          <a:xfrm>
            <a:off x="270640" y="1119963"/>
            <a:ext cx="8100001" cy="3834810"/>
          </a:xfrm>
          <a:prstGeom prst="rect">
            <a:avLst/>
          </a:prstGeom>
        </p:spPr>
        <p:txBody>
          <a:bodyPr/>
          <a:lstStyle/>
          <a:p>
            <a:pPr marL="0" indent="139700">
              <a:lnSpc>
                <a:spcPct val="100000"/>
              </a:lnSpc>
              <a:buSzTx/>
              <a:buNone/>
              <a:defRPr b="1" u="sng">
                <a:latin typeface="Times New Roman"/>
                <a:ea typeface="Times New Roman"/>
                <a:cs typeface="Times New Roman"/>
                <a:sym typeface="Times New Roman"/>
              </a:defRPr>
            </a:pPr>
            <a:r>
              <a:t>CONCLUSION:</a:t>
            </a:r>
          </a:p>
          <a:p>
            <a:pPr>
              <a:lnSpc>
                <a:spcPct val="100000"/>
              </a:lnSpc>
              <a:buClr>
                <a:schemeClr val="accent1"/>
              </a:buClr>
              <a:defRPr>
                <a:latin typeface="Times New Roman"/>
                <a:ea typeface="Times New Roman"/>
                <a:cs typeface="Times New Roman"/>
                <a:sym typeface="Times New Roman"/>
              </a:defRPr>
            </a:pPr>
            <a:r>
              <a:t>We propose a new process of ODTS by combining deep learning-based object detection network and object tracking algorithm, and it shows dynamic information of an object for a specific object class can be obtained and utilized. </a:t>
            </a:r>
          </a:p>
          <a:p>
            <a:pPr marL="0" indent="139700">
              <a:lnSpc>
                <a:spcPct val="100000"/>
              </a:lnSpc>
              <a:buSzTx/>
              <a:buNone/>
              <a:defRPr>
                <a:latin typeface="Times New Roman"/>
                <a:ea typeface="Times New Roman"/>
                <a:cs typeface="Times New Roman"/>
                <a:sym typeface="Times New Roman"/>
              </a:defRPr>
            </a:pPr>
            <a:endParaRPr/>
          </a:p>
          <a:p>
            <a:pPr>
              <a:lnSpc>
                <a:spcPct val="100000"/>
              </a:lnSpc>
              <a:buClr>
                <a:schemeClr val="accent1"/>
              </a:buClr>
              <a:defRPr>
                <a:latin typeface="Times New Roman"/>
                <a:ea typeface="Times New Roman"/>
                <a:cs typeface="Times New Roman"/>
                <a:sym typeface="Times New Roman"/>
              </a:defRPr>
            </a:pPr>
            <a:r>
              <a:t>The algorithm applied to the system was compared with the ODTS + CNN and faster RCNN. Then it appears that faster R-CNN was able to detect the position and type of vehicle more accurately. This system adds CADA that discriminates every cycle based on dynamic information of the car objects.</a:t>
            </a:r>
          </a:p>
          <a:p>
            <a:pPr>
              <a:lnSpc>
                <a:spcPct val="100000"/>
              </a:lnSpc>
              <a:buClr>
                <a:schemeClr val="accent1"/>
              </a:buClr>
              <a:defRPr>
                <a:latin typeface="Times New Roman"/>
                <a:ea typeface="Times New Roman"/>
                <a:cs typeface="Times New Roman"/>
                <a:sym typeface="Times New Roman"/>
              </a:defRPr>
            </a:pPr>
            <a:endParaRPr/>
          </a:p>
          <a:p>
            <a:pPr marL="0" indent="139700">
              <a:lnSpc>
                <a:spcPct val="100000"/>
              </a:lnSpc>
              <a:buSzTx/>
              <a:buNone/>
              <a:defRPr b="1" u="sng">
                <a:latin typeface="Times New Roman"/>
                <a:ea typeface="Times New Roman"/>
                <a:cs typeface="Times New Roman"/>
                <a:sym typeface="Times New Roman"/>
              </a:defRPr>
            </a:pPr>
            <a:r>
              <a:t>FUTURE SCOPE:</a:t>
            </a:r>
          </a:p>
          <a:p>
            <a:pPr>
              <a:lnSpc>
                <a:spcPct val="100000"/>
              </a:lnSpc>
              <a:buClr>
                <a:schemeClr val="accent1"/>
              </a:buClr>
              <a:defRPr>
                <a:latin typeface="Times New Roman"/>
                <a:ea typeface="Times New Roman"/>
                <a:cs typeface="Times New Roman"/>
                <a:sym typeface="Times New Roman"/>
              </a:defRPr>
            </a:pPr>
            <a:r>
              <a:t>The fire object detection performance could be improved as the proposed system is not trained enough due to the limited training dataset.</a:t>
            </a:r>
          </a:p>
          <a:p>
            <a:pPr>
              <a:lnSpc>
                <a:spcPct val="100000"/>
              </a:lnSpc>
              <a:buClr>
                <a:schemeClr val="accent1"/>
              </a:buClr>
              <a:defRPr>
                <a:latin typeface="Times New Roman"/>
                <a:ea typeface="Times New Roman"/>
                <a:cs typeface="Times New Roman"/>
                <a:sym typeface="Times New Roman"/>
              </a:defRPr>
            </a:pPr>
            <a:endParaRPr/>
          </a:p>
          <a:p>
            <a:pPr>
              <a:lnSpc>
                <a:spcPct val="100000"/>
              </a:lnSpc>
              <a:buClr>
                <a:schemeClr val="accent1"/>
              </a:buClr>
              <a:defRPr>
                <a:latin typeface="Times New Roman"/>
                <a:ea typeface="Times New Roman"/>
                <a:cs typeface="Times New Roman"/>
                <a:sym typeface="Times New Roman"/>
              </a:defRPr>
            </a:pPr>
            <a:r>
              <a:t>Using ODTS with deep learning approach we can not only monitor the traffic or accident detection in tunnels but also in fields that require monitoring moving objects like vehicle speed and illegal parking monitoring can also be possible.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409" name="Google Shape;6032;p77"/>
          <p:cNvSpPr txBox="1">
            <a:spLocks noGrp="1"/>
          </p:cNvSpPr>
          <p:nvPr>
            <p:ph type="title"/>
          </p:nvPr>
        </p:nvSpPr>
        <p:spPr>
          <a:xfrm>
            <a:off x="859204" y="584238"/>
            <a:ext cx="8100002" cy="450502"/>
          </a:xfrm>
          <a:prstGeom prst="rect">
            <a:avLst/>
          </a:prstGeom>
        </p:spPr>
        <p:txBody>
          <a:bodyPr>
            <a:normAutofit fontScale="90000"/>
          </a:bodyPr>
          <a:lstStyle>
            <a:lvl1pPr defTabSz="466344">
              <a:defRPr sz="1836">
                <a:latin typeface="Times New Roman"/>
                <a:ea typeface="Times New Roman"/>
                <a:cs typeface="Times New Roman"/>
                <a:sym typeface="Times New Roman"/>
              </a:defRPr>
            </a:lvl1pPr>
          </a:lstStyle>
          <a:p>
            <a:r>
              <a:t>References</a:t>
            </a:r>
          </a:p>
        </p:txBody>
      </p:sp>
      <p:sp>
        <p:nvSpPr>
          <p:cNvPr id="410" name="Text Placeholder 1"/>
          <p:cNvSpPr txBox="1">
            <a:spLocks noGrp="1"/>
          </p:cNvSpPr>
          <p:nvPr>
            <p:ph type="body" idx="1"/>
          </p:nvPr>
        </p:nvSpPr>
        <p:spPr>
          <a:xfrm>
            <a:off x="539999" y="1079405"/>
            <a:ext cx="8404622" cy="3953234"/>
          </a:xfrm>
          <a:prstGeom prst="rect">
            <a:avLst/>
          </a:prstGeom>
        </p:spPr>
        <p:txBody>
          <a:bodyPr/>
          <a:lstStyle/>
          <a:p>
            <a:pPr>
              <a:lnSpc>
                <a:spcPct val="100000"/>
              </a:lnSpc>
              <a:buClr>
                <a:schemeClr val="accent1"/>
              </a:buClr>
              <a:buSzPts val="1300"/>
              <a:defRPr sz="1300">
                <a:latin typeface="Times New Roman"/>
                <a:ea typeface="Times New Roman"/>
                <a:cs typeface="Times New Roman"/>
                <a:sym typeface="Times New Roman"/>
              </a:defRPr>
            </a:pPr>
            <a:r>
              <a:t>K. B. Lee and H. S. Shin, "An Application of a Deep Learning Algorithm for Automatic Detection of Unexpected Accidents Under Bad CCTV Monitoring Conditions in Tunnels," 2019 International Conference on Deep Learning and Machine Learning in Emerging Applications (Deep-ML), 2019, pp. 7-11, doi: 10.1109/Deep-ML.2019.00010.</a:t>
            </a:r>
          </a:p>
          <a:p>
            <a:pPr>
              <a:lnSpc>
                <a:spcPct val="100000"/>
              </a:lnSpc>
              <a:buClr>
                <a:schemeClr val="accent1"/>
              </a:buClr>
              <a:buSzPts val="1300"/>
              <a:defRPr sz="1300">
                <a:latin typeface="Times New Roman"/>
                <a:ea typeface="Times New Roman"/>
                <a:cs typeface="Times New Roman"/>
                <a:sym typeface="Times New Roman"/>
              </a:defRPr>
            </a:pPr>
            <a:r>
              <a:t>E. S. Lee, W. Choi, D. Kum, “Bird’s eye view localization of surrounding vehicles :Longitudinal and lateral distance estimation with partial appearance,” Robotics and Autonomous Systems, 2019, vol. 112, pp. 178-189.</a:t>
            </a:r>
          </a:p>
          <a:p>
            <a:pPr>
              <a:lnSpc>
                <a:spcPct val="100000"/>
              </a:lnSpc>
              <a:buClr>
                <a:schemeClr val="accent1"/>
              </a:buClr>
              <a:buSzPts val="1300"/>
              <a:defRPr sz="1300">
                <a:latin typeface="Times New Roman"/>
                <a:ea typeface="Times New Roman"/>
                <a:cs typeface="Times New Roman"/>
                <a:sym typeface="Times New Roman"/>
              </a:defRPr>
            </a:pPr>
            <a:r>
              <a:t>L. Cao, Q. Jiang, M. Cheng, C. Wang, “Robust vehicle detection by combining deep features with exemplar classification,” Neurocomputing, 2016, vol. 215, pp. 225-231.</a:t>
            </a:r>
          </a:p>
          <a:p>
            <a:pPr>
              <a:lnSpc>
                <a:spcPct val="100000"/>
              </a:lnSpc>
              <a:buClr>
                <a:schemeClr val="accent1"/>
              </a:buClr>
              <a:buSzPts val="1300"/>
              <a:defRPr sz="1300">
                <a:latin typeface="Times New Roman"/>
                <a:ea typeface="Times New Roman"/>
                <a:cs typeface="Times New Roman"/>
                <a:sym typeface="Times New Roman"/>
              </a:defRPr>
            </a:pPr>
            <a:r>
              <a:t>A. Arinaldi, J. A. Pradana, A. A. Gurusinga, “Detection and classification of vehicles for traffic video analytics,” Procedia computer science, 2018, vol. 144, pp. 259-268.</a:t>
            </a:r>
          </a:p>
          <a:p>
            <a:pPr>
              <a:lnSpc>
                <a:spcPct val="100000"/>
              </a:lnSpc>
              <a:buClr>
                <a:schemeClr val="accent1"/>
              </a:buClr>
              <a:buSzPts val="1300"/>
              <a:defRPr sz="1300">
                <a:latin typeface="Times New Roman"/>
                <a:ea typeface="Times New Roman"/>
                <a:cs typeface="Times New Roman"/>
                <a:sym typeface="Times New Roman"/>
              </a:defRPr>
            </a:pPr>
            <a:r>
              <a:t>K. B. Lee, H. S. Shin, D. G. Kim, “Development of a deep-learning based automatic tunnel incident detection system on cctvs,” in Proc. Fourth International Symposium on Computational Geomechanics, 2018, pp. 140-141.</a:t>
            </a:r>
          </a:p>
          <a:p>
            <a:pPr>
              <a:lnSpc>
                <a:spcPct val="100000"/>
              </a:lnSpc>
              <a:buClr>
                <a:schemeClr val="accent1"/>
              </a:buClr>
              <a:buSzPts val="1300"/>
              <a:defRPr sz="1300">
                <a:latin typeface="Times New Roman"/>
                <a:ea typeface="Times New Roman"/>
                <a:cs typeface="Times New Roman"/>
                <a:sym typeface="Times New Roman"/>
              </a:defRPr>
            </a:pPr>
            <a:r>
              <a:t>S. Ren, K. He, R. Girshick, J. Sun, “Faster R-CNN: Towards Real-Time Object Detection with Region Proposal Networks,” in Proc. Neural Information Processing Systems, 2015, pp. 91-99.</a:t>
            </a:r>
          </a:p>
          <a:p>
            <a:pPr>
              <a:lnSpc>
                <a:spcPct val="100000"/>
              </a:lnSpc>
              <a:buClr>
                <a:schemeClr val="accent1"/>
              </a:buClr>
              <a:buSzPts val="1300"/>
              <a:defRPr sz="1300">
                <a:latin typeface="Times New Roman"/>
                <a:ea typeface="Times New Roman"/>
                <a:cs typeface="Times New Roman"/>
                <a:sym typeface="Times New Roman"/>
              </a:defRPr>
            </a:pPr>
            <a:r>
              <a:rPr u="sng">
                <a:solidFill>
                  <a:schemeClr val="accent3"/>
                </a:solidFill>
                <a:uFill>
                  <a:solidFill>
                    <a:schemeClr val="accent3"/>
                  </a:solidFill>
                </a:uFill>
                <a:hlinkClick r:id="rId2"/>
              </a:rPr>
              <a:t>https://blog.netcetera.com/object-detection-and-tracking-in-2020-f10fb6ff9af3#06b6</a:t>
            </a:r>
          </a:p>
          <a:p>
            <a:pPr>
              <a:lnSpc>
                <a:spcPct val="100000"/>
              </a:lnSpc>
              <a:buClr>
                <a:schemeClr val="accent1"/>
              </a:buClr>
              <a:buSzPts val="1300"/>
              <a:defRPr sz="1300">
                <a:latin typeface="Times New Roman"/>
                <a:ea typeface="Times New Roman"/>
                <a:cs typeface="Times New Roman"/>
                <a:sym typeface="Times New Roman"/>
              </a:defRPr>
            </a:pPr>
            <a:r>
              <a:rPr u="sng">
                <a:solidFill>
                  <a:schemeClr val="accent3"/>
                </a:solidFill>
                <a:uFill>
                  <a:solidFill>
                    <a:schemeClr val="accent3"/>
                  </a:solidFill>
                </a:uFill>
                <a:hlinkClick r:id="rId3"/>
              </a:rPr>
              <a:t>https://www.analyticsvidhya.com/blog/2018/12/practical-guide-object-detection-yolo-framewor-python/</a:t>
            </a:r>
          </a:p>
          <a:p>
            <a:pPr>
              <a:lnSpc>
                <a:spcPct val="100000"/>
              </a:lnSpc>
              <a:buClr>
                <a:schemeClr val="accent1"/>
              </a:buClr>
              <a:buSzPts val="1300"/>
              <a:defRPr sz="1300">
                <a:latin typeface="Times New Roman"/>
                <a:ea typeface="Times New Roman"/>
                <a:cs typeface="Times New Roman"/>
                <a:sym typeface="Times New Roman"/>
              </a:defRPr>
            </a:pPr>
            <a:r>
              <a:rPr u="sng">
                <a:solidFill>
                  <a:schemeClr val="accent3"/>
                </a:solidFill>
                <a:uFill>
                  <a:solidFill>
                    <a:schemeClr val="accent3"/>
                  </a:solidFill>
                </a:uFill>
                <a:hlinkClick r:id="rId4"/>
              </a:rPr>
              <a:t>https://www.simplilearn.com/tutorials/deep-learning-tutorial/convolutional-neural-network</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06" name="Google Shape;850;p47"/>
          <p:cNvSpPr txBox="1">
            <a:spLocks noGrp="1"/>
          </p:cNvSpPr>
          <p:nvPr>
            <p:ph type="title"/>
          </p:nvPr>
        </p:nvSpPr>
        <p:spPr>
          <a:xfrm>
            <a:off x="313897" y="51920"/>
            <a:ext cx="8100002" cy="572702"/>
          </a:xfrm>
          <a:prstGeom prst="rect">
            <a:avLst/>
          </a:prstGeom>
        </p:spPr>
        <p:txBody>
          <a:bodyPr/>
          <a:lstStyle>
            <a:lvl1pPr defTabSz="722376">
              <a:defRPr sz="2528"/>
            </a:lvl1pPr>
          </a:lstStyle>
          <a:p>
            <a:r>
              <a:t>Problem Statement</a:t>
            </a:r>
          </a:p>
        </p:txBody>
      </p:sp>
      <p:sp>
        <p:nvSpPr>
          <p:cNvPr id="207" name="TextBox 1"/>
          <p:cNvSpPr txBox="1"/>
          <p:nvPr/>
        </p:nvSpPr>
        <p:spPr>
          <a:xfrm>
            <a:off x="903413" y="338270"/>
            <a:ext cx="7464764" cy="5046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u="sng">
                <a:latin typeface="Times New Roman"/>
                <a:ea typeface="Times New Roman"/>
                <a:cs typeface="Times New Roman"/>
                <a:sym typeface="Times New Roman"/>
              </a:defRPr>
            </a:pPr>
            <a:endParaRPr/>
          </a:p>
          <a:p>
            <a:pPr marL="342900" indent="-342900">
              <a:buClr>
                <a:srgbClr val="000000"/>
              </a:buClr>
              <a:buSzPct val="100000"/>
              <a:buFont typeface="Arial"/>
              <a:buChar char="•"/>
              <a:defRPr sz="2000">
                <a:latin typeface="Times New Roman"/>
                <a:ea typeface="Times New Roman"/>
                <a:cs typeface="Times New Roman"/>
                <a:sym typeface="Times New Roman"/>
              </a:defRPr>
            </a:pPr>
            <a:r>
              <a:t>Unexpected events on CCTVs in tunnels, which are likely to (1) Wrong-Way Driving (WWD), (2) Stop, (3) Person out of vehicle in tunnel  and (4) Fire.</a:t>
            </a:r>
          </a:p>
          <a:p>
            <a:pPr marL="342900" indent="-342900">
              <a:buClr>
                <a:srgbClr val="000000"/>
              </a:buClr>
              <a:buSzPct val="100000"/>
              <a:buFont typeface="Arial"/>
              <a:buChar char="•"/>
              <a:defRPr sz="2000">
                <a:latin typeface="Times New Roman"/>
                <a:ea typeface="Times New Roman"/>
                <a:cs typeface="Times New Roman"/>
                <a:sym typeface="Times New Roman"/>
              </a:defRPr>
            </a:pPr>
            <a:endParaRPr/>
          </a:p>
          <a:p>
            <a:pPr marL="342900" indent="-342900">
              <a:buClr>
                <a:srgbClr val="000000"/>
              </a:buClr>
              <a:buSzPct val="100000"/>
              <a:buFont typeface="Arial"/>
              <a:buChar char="•"/>
              <a:defRPr sz="2000">
                <a:latin typeface="Times New Roman"/>
                <a:ea typeface="Times New Roman"/>
                <a:cs typeface="Times New Roman"/>
                <a:sym typeface="Times New Roman"/>
              </a:defRPr>
            </a:pPr>
            <a:r>
              <a:t>Generally Surveillance in Tunnel  is done through the CCTV monitoring but CCTV monitoring might work in general highway but this method might not be useful in tunnels because:</a:t>
            </a:r>
          </a:p>
          <a:p>
            <a:pPr>
              <a:defRPr sz="2000">
                <a:latin typeface="Times New Roman"/>
                <a:ea typeface="Times New Roman"/>
                <a:cs typeface="Times New Roman"/>
                <a:sym typeface="Times New Roman"/>
              </a:defRPr>
            </a:pPr>
            <a:endParaRPr/>
          </a:p>
          <a:p>
            <a:pPr marL="457200" indent="-457200">
              <a:buClr>
                <a:srgbClr val="000000"/>
              </a:buClr>
              <a:buSzPct val="100000"/>
              <a:buAutoNum type="alphaLcParenR"/>
              <a:defRPr sz="2000">
                <a:latin typeface="Times New Roman"/>
                <a:ea typeface="Times New Roman"/>
                <a:cs typeface="Times New Roman"/>
                <a:sym typeface="Times New Roman"/>
              </a:defRPr>
            </a:pPr>
            <a:r>
              <a:t>In the tunnel video has low luminance, so the video was greatly influenced by the tail light of the driving vehicle or the warning light of the car in operation.</a:t>
            </a:r>
          </a:p>
          <a:p>
            <a:pPr marL="457200" indent="-457200">
              <a:buClr>
                <a:srgbClr val="000000"/>
              </a:buClr>
              <a:buSzPct val="100000"/>
              <a:buAutoNum type="alphaLcParenR"/>
              <a:defRPr sz="2000">
                <a:latin typeface="Times New Roman"/>
                <a:ea typeface="Times New Roman"/>
                <a:cs typeface="Times New Roman"/>
                <a:sym typeface="Times New Roman"/>
              </a:defRPr>
            </a:pPr>
            <a:endParaRPr/>
          </a:p>
          <a:p>
            <a:pPr marL="457200" indent="-457200">
              <a:buClr>
                <a:srgbClr val="000000"/>
              </a:buClr>
              <a:buSzPct val="100000"/>
              <a:buAutoNum type="alphaLcParenR" startAt="2"/>
              <a:defRPr sz="2000">
                <a:latin typeface="Times New Roman"/>
                <a:ea typeface="Times New Roman"/>
                <a:cs typeface="Times New Roman"/>
                <a:sym typeface="Times New Roman"/>
              </a:defRPr>
            </a:pPr>
            <a:r>
              <a:t>The tone of the tunnel video was a dark colour. In other words, it has a different colour compared to the road of the tunnel outside. </a:t>
            </a:r>
          </a:p>
          <a:p>
            <a:pPr>
              <a:defRPr sz="2000">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Google Shape;3309;p73"/>
          <p:cNvSpPr txBox="1">
            <a:spLocks noGrp="1"/>
          </p:cNvSpPr>
          <p:nvPr>
            <p:ph type="title"/>
          </p:nvPr>
        </p:nvSpPr>
        <p:spPr>
          <a:xfrm>
            <a:off x="736205" y="2080509"/>
            <a:ext cx="4032001" cy="947701"/>
          </a:xfrm>
          <a:prstGeom prst="rect">
            <a:avLst/>
          </a:prstGeom>
        </p:spPr>
        <p:txBody>
          <a:bodyPr/>
          <a:lstStyle>
            <a:lvl1pPr defTabSz="758951">
              <a:defRPr sz="4980"/>
            </a:lvl1pPr>
          </a:lstStyle>
          <a:p>
            <a:r>
              <a:t>Thank You</a:t>
            </a:r>
          </a:p>
        </p:txBody>
      </p:sp>
      <p:grpSp>
        <p:nvGrpSpPr>
          <p:cNvPr id="703" name="Google Shape;3311;p73"/>
          <p:cNvGrpSpPr/>
          <p:nvPr/>
        </p:nvGrpSpPr>
        <p:grpSpPr>
          <a:xfrm>
            <a:off x="4828840" y="911561"/>
            <a:ext cx="3655367" cy="3575306"/>
            <a:chOff x="0" y="0"/>
            <a:chExt cx="3655366" cy="3575304"/>
          </a:xfrm>
        </p:grpSpPr>
        <p:sp>
          <p:nvSpPr>
            <p:cNvPr id="413" name="Google Shape;3312;p73"/>
            <p:cNvSpPr/>
            <p:nvPr/>
          </p:nvSpPr>
          <p:spPr>
            <a:xfrm>
              <a:off x="0" y="1584515"/>
              <a:ext cx="3645423" cy="1990790"/>
            </a:xfrm>
            <a:prstGeom prst="ellipse">
              <a:avLst/>
            </a:prstGeom>
            <a:solidFill>
              <a:srgbClr val="F5F5F5"/>
            </a:solidFill>
            <a:ln w="12700" cap="flat">
              <a:noFill/>
              <a:miter lim="400000"/>
            </a:ln>
            <a:effectLst/>
          </p:spPr>
          <p:txBody>
            <a:bodyPr wrap="square" lIns="45719" tIns="45719" rIns="45719" bIns="45719" numCol="1" anchor="ctr">
              <a:noAutofit/>
            </a:bodyPr>
            <a:lstStyle/>
            <a:p>
              <a:endParaRPr/>
            </a:p>
          </p:txBody>
        </p:sp>
        <p:sp>
          <p:nvSpPr>
            <p:cNvPr id="414" name="Google Shape;3313;p73"/>
            <p:cNvSpPr/>
            <p:nvPr/>
          </p:nvSpPr>
          <p:spPr>
            <a:xfrm>
              <a:off x="2394590" y="2034536"/>
              <a:ext cx="1078149" cy="62099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52"/>
                    <a:pt x="0" y="10800"/>
                  </a:cubicBezTo>
                  <a:cubicBezTo>
                    <a:pt x="0" y="16769"/>
                    <a:pt x="4836" y="21600"/>
                    <a:pt x="10800" y="21600"/>
                  </a:cubicBezTo>
                  <a:cubicBezTo>
                    <a:pt x="16764" y="21600"/>
                    <a:pt x="21600" y="16769"/>
                    <a:pt x="21600" y="10800"/>
                  </a:cubicBezTo>
                  <a:cubicBezTo>
                    <a:pt x="21600" y="4852"/>
                    <a:pt x="16764" y="0"/>
                    <a:pt x="10800"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15" name="Google Shape;3314;p73"/>
            <p:cNvSpPr/>
            <p:nvPr/>
          </p:nvSpPr>
          <p:spPr>
            <a:xfrm>
              <a:off x="564920" y="2014772"/>
              <a:ext cx="2077541" cy="1199412"/>
            </a:xfrm>
            <a:custGeom>
              <a:avLst/>
              <a:gdLst/>
              <a:ahLst/>
              <a:cxnLst>
                <a:cxn ang="0">
                  <a:pos x="wd2" y="hd2"/>
                </a:cxn>
                <a:cxn ang="5400000">
                  <a:pos x="wd2" y="hd2"/>
                </a:cxn>
                <a:cxn ang="10800000">
                  <a:pos x="wd2" y="hd2"/>
                </a:cxn>
                <a:cxn ang="16200000">
                  <a:pos x="wd2" y="hd2"/>
                </a:cxn>
              </a:cxnLst>
              <a:rect l="0" t="0" r="r" b="b"/>
              <a:pathLst>
                <a:path w="21553" h="21600" extrusionOk="0">
                  <a:moveTo>
                    <a:pt x="14271" y="0"/>
                  </a:moveTo>
                  <a:cubicBezTo>
                    <a:pt x="14214" y="0"/>
                    <a:pt x="14157" y="22"/>
                    <a:pt x="14102" y="67"/>
                  </a:cubicBezTo>
                  <a:lnTo>
                    <a:pt x="72" y="14163"/>
                  </a:lnTo>
                  <a:cubicBezTo>
                    <a:pt x="-24" y="14218"/>
                    <a:pt x="-24" y="14441"/>
                    <a:pt x="72" y="14496"/>
                  </a:cubicBezTo>
                  <a:lnTo>
                    <a:pt x="7116" y="21533"/>
                  </a:lnTo>
                  <a:cubicBezTo>
                    <a:pt x="7167" y="21578"/>
                    <a:pt x="7225" y="21600"/>
                    <a:pt x="7283" y="21600"/>
                  </a:cubicBezTo>
                  <a:cubicBezTo>
                    <a:pt x="7341" y="21600"/>
                    <a:pt x="7399" y="21578"/>
                    <a:pt x="7450" y="21533"/>
                  </a:cubicBezTo>
                  <a:lnTo>
                    <a:pt x="21486" y="7437"/>
                  </a:lnTo>
                  <a:cubicBezTo>
                    <a:pt x="21576" y="7382"/>
                    <a:pt x="21576" y="7159"/>
                    <a:pt x="21486" y="7104"/>
                  </a:cubicBezTo>
                  <a:lnTo>
                    <a:pt x="14436" y="67"/>
                  </a:lnTo>
                  <a:cubicBezTo>
                    <a:pt x="14385" y="22"/>
                    <a:pt x="14329" y="0"/>
                    <a:pt x="14271"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16" name="Google Shape;3315;p73"/>
            <p:cNvSpPr/>
            <p:nvPr/>
          </p:nvSpPr>
          <p:spPr>
            <a:xfrm>
              <a:off x="499479" y="1995637"/>
              <a:ext cx="1036682" cy="596940"/>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4835" y="0"/>
                    <a:pt x="0" y="4847"/>
                    <a:pt x="0" y="10811"/>
                  </a:cubicBezTo>
                  <a:cubicBezTo>
                    <a:pt x="0" y="16775"/>
                    <a:pt x="4835" y="21600"/>
                    <a:pt x="10806" y="21600"/>
                  </a:cubicBezTo>
                  <a:cubicBezTo>
                    <a:pt x="16764" y="21600"/>
                    <a:pt x="21600" y="16775"/>
                    <a:pt x="21600" y="10811"/>
                  </a:cubicBezTo>
                  <a:cubicBezTo>
                    <a:pt x="21600" y="4847"/>
                    <a:pt x="16764" y="0"/>
                    <a:pt x="10806"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17" name="Google Shape;3316;p73"/>
            <p:cNvSpPr/>
            <p:nvPr/>
          </p:nvSpPr>
          <p:spPr>
            <a:xfrm>
              <a:off x="162163" y="2693803"/>
              <a:ext cx="765604" cy="440752"/>
            </a:xfrm>
            <a:custGeom>
              <a:avLst/>
              <a:gdLst/>
              <a:ahLst/>
              <a:cxnLst>
                <a:cxn ang="0">
                  <a:pos x="wd2" y="hd2"/>
                </a:cxn>
                <a:cxn ang="5400000">
                  <a:pos x="wd2" y="hd2"/>
                </a:cxn>
                <a:cxn ang="10800000">
                  <a:pos x="wd2" y="hd2"/>
                </a:cxn>
                <a:cxn ang="16200000">
                  <a:pos x="wd2" y="hd2"/>
                </a:cxn>
              </a:cxnLst>
              <a:rect l="0" t="0" r="r" b="b"/>
              <a:pathLst>
                <a:path w="21600" h="21600" extrusionOk="0">
                  <a:moveTo>
                    <a:pt x="10389" y="0"/>
                  </a:moveTo>
                  <a:lnTo>
                    <a:pt x="0" y="10407"/>
                  </a:lnTo>
                  <a:lnTo>
                    <a:pt x="11193" y="21600"/>
                  </a:lnTo>
                  <a:lnTo>
                    <a:pt x="21600" y="11193"/>
                  </a:lnTo>
                  <a:lnTo>
                    <a:pt x="10389" y="0"/>
                  </a:ln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18" name="Google Shape;3317;p73"/>
            <p:cNvSpPr/>
            <p:nvPr/>
          </p:nvSpPr>
          <p:spPr>
            <a:xfrm>
              <a:off x="598503" y="2966040"/>
              <a:ext cx="694411" cy="398763"/>
            </a:xfrm>
            <a:custGeom>
              <a:avLst/>
              <a:gdLst/>
              <a:ahLst/>
              <a:cxnLst>
                <a:cxn ang="0">
                  <a:pos x="wd2" y="hd2"/>
                </a:cxn>
                <a:cxn ang="5400000">
                  <a:pos x="wd2" y="hd2"/>
                </a:cxn>
                <a:cxn ang="10800000">
                  <a:pos x="wd2" y="hd2"/>
                </a:cxn>
                <a:cxn ang="16200000">
                  <a:pos x="wd2" y="hd2"/>
                </a:cxn>
              </a:cxnLst>
              <a:rect l="0" t="0" r="r" b="b"/>
              <a:pathLst>
                <a:path w="21600" h="21600" extrusionOk="0">
                  <a:moveTo>
                    <a:pt x="9260" y="0"/>
                  </a:moveTo>
                  <a:lnTo>
                    <a:pt x="0" y="9228"/>
                  </a:lnTo>
                  <a:lnTo>
                    <a:pt x="12340" y="21600"/>
                  </a:lnTo>
                  <a:lnTo>
                    <a:pt x="21600" y="12372"/>
                  </a:lnTo>
                  <a:lnTo>
                    <a:pt x="9260" y="0"/>
                  </a:ln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19" name="Google Shape;3318;p73"/>
            <p:cNvSpPr/>
            <p:nvPr/>
          </p:nvSpPr>
          <p:spPr>
            <a:xfrm>
              <a:off x="1338421" y="0"/>
              <a:ext cx="370096" cy="474210"/>
            </a:xfrm>
            <a:custGeom>
              <a:avLst/>
              <a:gdLst/>
              <a:ahLst/>
              <a:cxnLst>
                <a:cxn ang="0">
                  <a:pos x="wd2" y="hd2"/>
                </a:cxn>
                <a:cxn ang="5400000">
                  <a:pos x="wd2" y="hd2"/>
                </a:cxn>
                <a:cxn ang="10800000">
                  <a:pos x="wd2" y="hd2"/>
                </a:cxn>
                <a:cxn ang="16200000">
                  <a:pos x="wd2" y="hd2"/>
                </a:cxn>
              </a:cxnLst>
              <a:rect l="0" t="0" r="r" b="b"/>
              <a:pathLst>
                <a:path w="21003" h="21600" extrusionOk="0">
                  <a:moveTo>
                    <a:pt x="13651" y="0"/>
                  </a:moveTo>
                  <a:cubicBezTo>
                    <a:pt x="12255" y="0"/>
                    <a:pt x="10691" y="400"/>
                    <a:pt x="9044" y="1261"/>
                  </a:cubicBezTo>
                  <a:cubicBezTo>
                    <a:pt x="3775" y="3989"/>
                    <a:pt x="-299" y="10259"/>
                    <a:pt x="17" y="15292"/>
                  </a:cubicBezTo>
                  <a:cubicBezTo>
                    <a:pt x="157" y="17823"/>
                    <a:pt x="1387" y="19538"/>
                    <a:pt x="3178" y="20297"/>
                  </a:cubicBezTo>
                  <a:lnTo>
                    <a:pt x="5039" y="21168"/>
                  </a:lnTo>
                  <a:cubicBezTo>
                    <a:pt x="5725" y="21454"/>
                    <a:pt x="6501" y="21600"/>
                    <a:pt x="7341" y="21600"/>
                  </a:cubicBezTo>
                  <a:cubicBezTo>
                    <a:pt x="8737" y="21600"/>
                    <a:pt x="10314" y="21196"/>
                    <a:pt x="11958" y="20353"/>
                  </a:cubicBezTo>
                  <a:cubicBezTo>
                    <a:pt x="17227" y="17626"/>
                    <a:pt x="21301" y="11327"/>
                    <a:pt x="20985" y="6294"/>
                  </a:cubicBezTo>
                  <a:cubicBezTo>
                    <a:pt x="20845" y="3792"/>
                    <a:pt x="19615" y="2048"/>
                    <a:pt x="17789" y="1290"/>
                  </a:cubicBezTo>
                  <a:lnTo>
                    <a:pt x="15963" y="418"/>
                  </a:lnTo>
                  <a:cubicBezTo>
                    <a:pt x="15264" y="144"/>
                    <a:pt x="14488" y="0"/>
                    <a:pt x="13651"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20" name="Google Shape;3319;p73"/>
            <p:cNvSpPr/>
            <p:nvPr/>
          </p:nvSpPr>
          <p:spPr>
            <a:xfrm>
              <a:off x="1337795" y="180782"/>
              <a:ext cx="86947" cy="282102"/>
            </a:xfrm>
            <a:custGeom>
              <a:avLst/>
              <a:gdLst/>
              <a:ahLst/>
              <a:cxnLst>
                <a:cxn ang="0">
                  <a:pos x="wd2" y="hd2"/>
                </a:cxn>
                <a:cxn ang="5400000">
                  <a:pos x="wd2" y="hd2"/>
                </a:cxn>
                <a:cxn ang="10800000">
                  <a:pos x="wd2" y="hd2"/>
                </a:cxn>
                <a:cxn ang="16200000">
                  <a:pos x="wd2" y="hd2"/>
                </a:cxn>
              </a:cxnLst>
              <a:rect l="0" t="0" r="r" b="b"/>
              <a:pathLst>
                <a:path w="21074" h="21600" extrusionOk="0">
                  <a:moveTo>
                    <a:pt x="8324" y="0"/>
                  </a:moveTo>
                  <a:cubicBezTo>
                    <a:pt x="2627" y="3875"/>
                    <a:pt x="-526" y="8082"/>
                    <a:pt x="72" y="11864"/>
                  </a:cubicBezTo>
                  <a:cubicBezTo>
                    <a:pt x="823" y="16070"/>
                    <a:pt x="5923" y="18953"/>
                    <a:pt x="13726" y="20230"/>
                  </a:cubicBezTo>
                  <a:lnTo>
                    <a:pt x="19779" y="21358"/>
                  </a:lnTo>
                  <a:cubicBezTo>
                    <a:pt x="13006" y="19980"/>
                    <a:pt x="8590" y="17199"/>
                    <a:pt x="8023" y="13329"/>
                  </a:cubicBezTo>
                  <a:cubicBezTo>
                    <a:pt x="7425" y="9547"/>
                    <a:pt x="10573" y="5389"/>
                    <a:pt x="16127" y="1465"/>
                  </a:cubicBezTo>
                  <a:lnTo>
                    <a:pt x="8324" y="0"/>
                  </a:lnTo>
                  <a:close/>
                  <a:moveTo>
                    <a:pt x="19779" y="21358"/>
                  </a:moveTo>
                  <a:cubicBezTo>
                    <a:pt x="20202" y="21444"/>
                    <a:pt x="20633" y="21525"/>
                    <a:pt x="21074" y="21600"/>
                  </a:cubicBezTo>
                  <a:lnTo>
                    <a:pt x="19779" y="21358"/>
                  </a:ln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21" name="Google Shape;3320;p73"/>
            <p:cNvSpPr/>
            <p:nvPr/>
          </p:nvSpPr>
          <p:spPr>
            <a:xfrm>
              <a:off x="1370591" y="18616"/>
              <a:ext cx="337925" cy="455205"/>
            </a:xfrm>
            <a:custGeom>
              <a:avLst/>
              <a:gdLst/>
              <a:ahLst/>
              <a:cxnLst>
                <a:cxn ang="0">
                  <a:pos x="wd2" y="hd2"/>
                </a:cxn>
                <a:cxn ang="5400000">
                  <a:pos x="wd2" y="hd2"/>
                </a:cxn>
                <a:cxn ang="10800000">
                  <a:pos x="wd2" y="hd2"/>
                </a:cxn>
                <a:cxn ang="16200000">
                  <a:pos x="wd2" y="hd2"/>
                </a:cxn>
              </a:cxnLst>
              <a:rect l="0" t="0" r="r" b="b"/>
              <a:pathLst>
                <a:path w="20948" h="21600" extrusionOk="0">
                  <a:moveTo>
                    <a:pt x="14911" y="0"/>
                  </a:moveTo>
                  <a:cubicBezTo>
                    <a:pt x="13379" y="0"/>
                    <a:pt x="11652" y="421"/>
                    <a:pt x="9841" y="1309"/>
                  </a:cubicBezTo>
                  <a:cubicBezTo>
                    <a:pt x="4086" y="4151"/>
                    <a:pt x="-326" y="10682"/>
                    <a:pt x="19" y="15955"/>
                  </a:cubicBezTo>
                  <a:cubicBezTo>
                    <a:pt x="231" y="19560"/>
                    <a:pt x="2636" y="21600"/>
                    <a:pt x="6001" y="21600"/>
                  </a:cubicBezTo>
                  <a:cubicBezTo>
                    <a:pt x="7531" y="21600"/>
                    <a:pt x="9258" y="21179"/>
                    <a:pt x="11069" y="20291"/>
                  </a:cubicBezTo>
                  <a:cubicBezTo>
                    <a:pt x="16824" y="17449"/>
                    <a:pt x="21274" y="10917"/>
                    <a:pt x="20929" y="5645"/>
                  </a:cubicBezTo>
                  <a:cubicBezTo>
                    <a:pt x="20692" y="2040"/>
                    <a:pt x="18278" y="0"/>
                    <a:pt x="1491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22" name="Google Shape;3321;p73"/>
            <p:cNvSpPr/>
            <p:nvPr/>
          </p:nvSpPr>
          <p:spPr>
            <a:xfrm>
              <a:off x="1405353" y="54129"/>
              <a:ext cx="267853" cy="384754"/>
            </a:xfrm>
            <a:custGeom>
              <a:avLst/>
              <a:gdLst/>
              <a:ahLst/>
              <a:cxnLst>
                <a:cxn ang="0">
                  <a:pos x="wd2" y="hd2"/>
                </a:cxn>
                <a:cxn ang="5400000">
                  <a:pos x="wd2" y="hd2"/>
                </a:cxn>
                <a:cxn ang="10800000">
                  <a:pos x="wd2" y="hd2"/>
                </a:cxn>
                <a:cxn ang="16200000">
                  <a:pos x="wd2" y="hd2"/>
                </a:cxn>
              </a:cxnLst>
              <a:rect l="0" t="0" r="r" b="b"/>
              <a:pathLst>
                <a:path w="20912" h="21600" extrusionOk="0">
                  <a:moveTo>
                    <a:pt x="16121" y="0"/>
                  </a:moveTo>
                  <a:cubicBezTo>
                    <a:pt x="16021" y="0"/>
                    <a:pt x="15920" y="2"/>
                    <a:pt x="15817" y="6"/>
                  </a:cubicBezTo>
                  <a:cubicBezTo>
                    <a:pt x="14126" y="110"/>
                    <a:pt x="12531" y="526"/>
                    <a:pt x="11178" y="1219"/>
                  </a:cubicBezTo>
                  <a:cubicBezTo>
                    <a:pt x="4751" y="4199"/>
                    <a:pt x="-322" y="11303"/>
                    <a:pt x="16" y="16779"/>
                  </a:cubicBezTo>
                  <a:cubicBezTo>
                    <a:pt x="111" y="18240"/>
                    <a:pt x="809" y="21600"/>
                    <a:pt x="4890" y="21600"/>
                  </a:cubicBezTo>
                  <a:cubicBezTo>
                    <a:pt x="4971" y="21600"/>
                    <a:pt x="5054" y="21599"/>
                    <a:pt x="5138" y="21596"/>
                  </a:cubicBezTo>
                  <a:cubicBezTo>
                    <a:pt x="6780" y="21458"/>
                    <a:pt x="8375" y="21042"/>
                    <a:pt x="9728" y="20348"/>
                  </a:cubicBezTo>
                  <a:cubicBezTo>
                    <a:pt x="16156" y="17403"/>
                    <a:pt x="21278" y="10263"/>
                    <a:pt x="20891" y="4788"/>
                  </a:cubicBezTo>
                  <a:cubicBezTo>
                    <a:pt x="20797" y="3334"/>
                    <a:pt x="20105" y="0"/>
                    <a:pt x="16121"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423" name="Google Shape;3322;p73"/>
            <p:cNvSpPr/>
            <p:nvPr/>
          </p:nvSpPr>
          <p:spPr>
            <a:xfrm>
              <a:off x="1539708" y="115216"/>
              <a:ext cx="12701" cy="158780"/>
            </a:xfrm>
            <a:custGeom>
              <a:avLst/>
              <a:gdLst/>
              <a:ahLst/>
              <a:cxnLst>
                <a:cxn ang="0">
                  <a:pos x="wd2" y="hd2"/>
                </a:cxn>
                <a:cxn ang="5400000">
                  <a:pos x="wd2" y="hd2"/>
                </a:cxn>
                <a:cxn ang="10800000">
                  <a:pos x="wd2" y="hd2"/>
                </a:cxn>
                <a:cxn ang="16200000">
                  <a:pos x="wd2" y="hd2"/>
                </a:cxn>
              </a:cxnLst>
              <a:rect l="0" t="0" r="r" b="b"/>
              <a:pathLst>
                <a:path w="21600" h="21600" extrusionOk="0">
                  <a:moveTo>
                    <a:pt x="19009" y="0"/>
                  </a:moveTo>
                  <a:cubicBezTo>
                    <a:pt x="16937" y="0"/>
                    <a:pt x="13860" y="151"/>
                    <a:pt x="10784" y="438"/>
                  </a:cubicBezTo>
                  <a:cubicBezTo>
                    <a:pt x="5408" y="858"/>
                    <a:pt x="1069" y="1531"/>
                    <a:pt x="0" y="2200"/>
                  </a:cubicBezTo>
                  <a:lnTo>
                    <a:pt x="0" y="18911"/>
                  </a:lnTo>
                  <a:lnTo>
                    <a:pt x="2170" y="21600"/>
                  </a:lnTo>
                  <a:cubicBezTo>
                    <a:pt x="4307" y="21600"/>
                    <a:pt x="7545" y="21517"/>
                    <a:pt x="10784" y="21180"/>
                  </a:cubicBezTo>
                  <a:cubicBezTo>
                    <a:pt x="11885" y="21097"/>
                    <a:pt x="12954" y="21011"/>
                    <a:pt x="14055" y="20845"/>
                  </a:cubicBezTo>
                  <a:cubicBezTo>
                    <a:pt x="18362" y="20424"/>
                    <a:pt x="20531" y="20004"/>
                    <a:pt x="21600" y="19500"/>
                  </a:cubicBezTo>
                  <a:lnTo>
                    <a:pt x="21600" y="269"/>
                  </a:lnTo>
                  <a:cubicBezTo>
                    <a:pt x="21600" y="88"/>
                    <a:pt x="20596" y="0"/>
                    <a:pt x="19009"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24" name="Google Shape;3323;p73"/>
            <p:cNvSpPr/>
            <p:nvPr/>
          </p:nvSpPr>
          <p:spPr>
            <a:xfrm>
              <a:off x="1494348" y="273995"/>
              <a:ext cx="49847" cy="72470"/>
            </a:xfrm>
            <a:custGeom>
              <a:avLst/>
              <a:gdLst/>
              <a:ahLst/>
              <a:cxnLst>
                <a:cxn ang="0">
                  <a:pos x="wd2" y="hd2"/>
                </a:cxn>
                <a:cxn ang="5400000">
                  <a:pos x="wd2" y="hd2"/>
                </a:cxn>
                <a:cxn ang="10800000">
                  <a:pos x="wd2" y="hd2"/>
                </a:cxn>
                <a:cxn ang="16200000">
                  <a:pos x="wd2" y="hd2"/>
                </a:cxn>
              </a:cxnLst>
              <a:rect l="0" t="0" r="r" b="b"/>
              <a:pathLst>
                <a:path w="21217" h="21600" extrusionOk="0">
                  <a:moveTo>
                    <a:pt x="15160" y="0"/>
                  </a:moveTo>
                  <a:lnTo>
                    <a:pt x="675" y="17110"/>
                  </a:lnTo>
                  <a:cubicBezTo>
                    <a:pt x="-383" y="18213"/>
                    <a:pt x="-122" y="19504"/>
                    <a:pt x="936" y="20789"/>
                  </a:cubicBezTo>
                  <a:cubicBezTo>
                    <a:pt x="1560" y="21401"/>
                    <a:pt x="2302" y="21600"/>
                    <a:pt x="2934" y="21600"/>
                  </a:cubicBezTo>
                  <a:cubicBezTo>
                    <a:pt x="3645" y="21600"/>
                    <a:pt x="4221" y="21352"/>
                    <a:pt x="4363" y="21159"/>
                  </a:cubicBezTo>
                  <a:lnTo>
                    <a:pt x="21217" y="2394"/>
                  </a:lnTo>
                  <a:lnTo>
                    <a:pt x="15160" y="0"/>
                  </a:ln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25" name="Google Shape;3324;p73"/>
            <p:cNvSpPr/>
            <p:nvPr/>
          </p:nvSpPr>
          <p:spPr>
            <a:xfrm>
              <a:off x="1544193" y="256470"/>
              <a:ext cx="38390" cy="81168"/>
            </a:xfrm>
            <a:custGeom>
              <a:avLst/>
              <a:gdLst/>
              <a:ahLst/>
              <a:cxnLst>
                <a:cxn ang="0">
                  <a:pos x="wd2" y="hd2"/>
                </a:cxn>
                <a:cxn ang="5400000">
                  <a:pos x="wd2" y="hd2"/>
                </a:cxn>
                <a:cxn ang="10800000">
                  <a:pos x="wd2" y="hd2"/>
                </a:cxn>
                <a:cxn ang="16200000">
                  <a:pos x="wd2" y="hd2"/>
                </a:cxn>
              </a:cxnLst>
              <a:rect l="0" t="0" r="r" b="b"/>
              <a:pathLst>
                <a:path w="21600" h="21600" extrusionOk="0">
                  <a:moveTo>
                    <a:pt x="2620" y="0"/>
                  </a:moveTo>
                  <a:cubicBezTo>
                    <a:pt x="2286" y="0"/>
                    <a:pt x="1576" y="187"/>
                    <a:pt x="1044" y="556"/>
                  </a:cubicBezTo>
                  <a:cubicBezTo>
                    <a:pt x="355" y="1049"/>
                    <a:pt x="0" y="1541"/>
                    <a:pt x="0" y="2034"/>
                  </a:cubicBezTo>
                  <a:lnTo>
                    <a:pt x="18813" y="21418"/>
                  </a:lnTo>
                  <a:cubicBezTo>
                    <a:pt x="18813" y="21546"/>
                    <a:pt x="18907" y="21600"/>
                    <a:pt x="19074" y="21600"/>
                  </a:cubicBezTo>
                  <a:cubicBezTo>
                    <a:pt x="19345" y="21600"/>
                    <a:pt x="19773" y="21457"/>
                    <a:pt x="20201" y="21255"/>
                  </a:cubicBezTo>
                  <a:cubicBezTo>
                    <a:pt x="20201" y="21093"/>
                    <a:pt x="20546" y="21093"/>
                    <a:pt x="20546" y="20925"/>
                  </a:cubicBezTo>
                  <a:cubicBezTo>
                    <a:pt x="21245" y="20600"/>
                    <a:pt x="21600" y="20103"/>
                    <a:pt x="21600" y="19610"/>
                  </a:cubicBezTo>
                  <a:lnTo>
                    <a:pt x="2787" y="64"/>
                  </a:lnTo>
                  <a:cubicBezTo>
                    <a:pt x="2787" y="25"/>
                    <a:pt x="2725" y="0"/>
                    <a:pt x="2620"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26" name="Google Shape;3325;p73"/>
            <p:cNvSpPr/>
            <p:nvPr/>
          </p:nvSpPr>
          <p:spPr>
            <a:xfrm>
              <a:off x="1526833" y="232542"/>
              <a:ext cx="39764" cy="53890"/>
            </a:xfrm>
            <a:custGeom>
              <a:avLst/>
              <a:gdLst/>
              <a:ahLst/>
              <a:cxnLst>
                <a:cxn ang="0">
                  <a:pos x="wd2" y="hd2"/>
                </a:cxn>
                <a:cxn ang="5400000">
                  <a:pos x="wd2" y="hd2"/>
                </a:cxn>
                <a:cxn ang="10800000">
                  <a:pos x="wd2" y="hd2"/>
                </a:cxn>
                <a:cxn ang="16200000">
                  <a:pos x="wd2" y="hd2"/>
                </a:cxn>
              </a:cxnLst>
              <a:rect l="0" t="0" r="r" b="b"/>
              <a:pathLst>
                <a:path w="20936" h="21600" extrusionOk="0">
                  <a:moveTo>
                    <a:pt x="15012" y="0"/>
                  </a:moveTo>
                  <a:cubicBezTo>
                    <a:pt x="13811" y="0"/>
                    <a:pt x="12492" y="252"/>
                    <a:pt x="11104" y="779"/>
                  </a:cubicBezTo>
                  <a:cubicBezTo>
                    <a:pt x="4579" y="3998"/>
                    <a:pt x="671" y="9190"/>
                    <a:pt x="16" y="14880"/>
                  </a:cubicBezTo>
                  <a:cubicBezTo>
                    <a:pt x="-228" y="19034"/>
                    <a:pt x="2361" y="21600"/>
                    <a:pt x="6063" y="21600"/>
                  </a:cubicBezTo>
                  <a:cubicBezTo>
                    <a:pt x="7216" y="21600"/>
                    <a:pt x="8476" y="21348"/>
                    <a:pt x="9795" y="20821"/>
                  </a:cubicBezTo>
                  <a:cubicBezTo>
                    <a:pt x="16311" y="17854"/>
                    <a:pt x="20551" y="12410"/>
                    <a:pt x="20874" y="6720"/>
                  </a:cubicBezTo>
                  <a:cubicBezTo>
                    <a:pt x="21372" y="2566"/>
                    <a:pt x="18842" y="0"/>
                    <a:pt x="1501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27" name="Google Shape;3326;p73"/>
            <p:cNvSpPr/>
            <p:nvPr/>
          </p:nvSpPr>
          <p:spPr>
            <a:xfrm>
              <a:off x="971703" y="1876035"/>
              <a:ext cx="20429" cy="669612"/>
            </a:xfrm>
            <a:custGeom>
              <a:avLst/>
              <a:gdLst/>
              <a:ahLst/>
              <a:cxnLst>
                <a:cxn ang="0">
                  <a:pos x="wd2" y="hd2"/>
                </a:cxn>
                <a:cxn ang="5400000">
                  <a:pos x="wd2" y="hd2"/>
                </a:cxn>
                <a:cxn ang="10800000">
                  <a:pos x="wd2" y="hd2"/>
                </a:cxn>
                <a:cxn ang="16200000">
                  <a:pos x="wd2" y="hd2"/>
                </a:cxn>
              </a:cxnLst>
              <a:rect l="0" t="0" r="r" b="b"/>
              <a:pathLst>
                <a:path w="21600" h="21600" extrusionOk="0">
                  <a:moveTo>
                    <a:pt x="10790" y="0"/>
                  </a:moveTo>
                  <a:cubicBezTo>
                    <a:pt x="5395" y="0"/>
                    <a:pt x="0" y="104"/>
                    <a:pt x="0" y="314"/>
                  </a:cubicBezTo>
                  <a:lnTo>
                    <a:pt x="0" y="21262"/>
                  </a:lnTo>
                  <a:cubicBezTo>
                    <a:pt x="0" y="21441"/>
                    <a:pt x="4591" y="21600"/>
                    <a:pt x="11124" y="21600"/>
                  </a:cubicBezTo>
                  <a:cubicBezTo>
                    <a:pt x="17009" y="21600"/>
                    <a:pt x="21600" y="21441"/>
                    <a:pt x="21600" y="21262"/>
                  </a:cubicBezTo>
                  <a:lnTo>
                    <a:pt x="21600" y="314"/>
                  </a:lnTo>
                  <a:cubicBezTo>
                    <a:pt x="21600" y="104"/>
                    <a:pt x="16205" y="0"/>
                    <a:pt x="1079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28" name="Google Shape;3327;p73"/>
            <p:cNvSpPr/>
            <p:nvPr/>
          </p:nvSpPr>
          <p:spPr>
            <a:xfrm>
              <a:off x="1174944" y="1784691"/>
              <a:ext cx="220091" cy="524545"/>
            </a:xfrm>
            <a:custGeom>
              <a:avLst/>
              <a:gdLst/>
              <a:ahLst/>
              <a:cxnLst>
                <a:cxn ang="0">
                  <a:pos x="wd2" y="hd2"/>
                </a:cxn>
                <a:cxn ang="5400000">
                  <a:pos x="wd2" y="hd2"/>
                </a:cxn>
                <a:cxn ang="10800000">
                  <a:pos x="wd2" y="hd2"/>
                </a:cxn>
                <a:cxn ang="16200000">
                  <a:pos x="wd2" y="hd2"/>
                </a:cxn>
              </a:cxnLst>
              <a:rect l="0" t="0" r="r" b="b"/>
              <a:pathLst>
                <a:path w="21233" h="21600" extrusionOk="0">
                  <a:moveTo>
                    <a:pt x="1011" y="0"/>
                  </a:moveTo>
                  <a:cubicBezTo>
                    <a:pt x="387" y="0"/>
                    <a:pt x="-247" y="253"/>
                    <a:pt x="97" y="578"/>
                  </a:cubicBezTo>
                  <a:lnTo>
                    <a:pt x="19323" y="21345"/>
                  </a:lnTo>
                  <a:cubicBezTo>
                    <a:pt x="19502" y="21498"/>
                    <a:pt x="19860" y="21600"/>
                    <a:pt x="20218" y="21600"/>
                  </a:cubicBezTo>
                  <a:cubicBezTo>
                    <a:pt x="20338" y="21600"/>
                    <a:pt x="20458" y="21574"/>
                    <a:pt x="20576" y="21549"/>
                  </a:cubicBezTo>
                  <a:cubicBezTo>
                    <a:pt x="21115" y="21473"/>
                    <a:pt x="21353" y="21218"/>
                    <a:pt x="21174" y="21015"/>
                  </a:cubicBezTo>
                  <a:lnTo>
                    <a:pt x="1888" y="273"/>
                  </a:lnTo>
                  <a:cubicBezTo>
                    <a:pt x="1715" y="80"/>
                    <a:pt x="1366" y="0"/>
                    <a:pt x="101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29" name="Google Shape;3328;p73"/>
            <p:cNvSpPr/>
            <p:nvPr/>
          </p:nvSpPr>
          <p:spPr>
            <a:xfrm>
              <a:off x="593575" y="1828346"/>
              <a:ext cx="778220" cy="420396"/>
            </a:xfrm>
            <a:custGeom>
              <a:avLst/>
              <a:gdLst/>
              <a:ahLst/>
              <a:cxnLst>
                <a:cxn ang="0">
                  <a:pos x="wd2" y="hd2"/>
                </a:cxn>
                <a:cxn ang="5400000">
                  <a:pos x="wd2" y="hd2"/>
                </a:cxn>
                <a:cxn ang="10800000">
                  <a:pos x="wd2" y="hd2"/>
                </a:cxn>
                <a:cxn ang="16200000">
                  <a:pos x="wd2" y="hd2"/>
                </a:cxn>
              </a:cxnLst>
              <a:rect l="0" t="0" r="r" b="b"/>
              <a:pathLst>
                <a:path w="21402" h="21600" extrusionOk="0">
                  <a:moveTo>
                    <a:pt x="10688" y="0"/>
                  </a:moveTo>
                  <a:cubicBezTo>
                    <a:pt x="10603" y="0"/>
                    <a:pt x="10535" y="64"/>
                    <a:pt x="10484" y="159"/>
                  </a:cubicBezTo>
                  <a:lnTo>
                    <a:pt x="67" y="20648"/>
                  </a:lnTo>
                  <a:cubicBezTo>
                    <a:pt x="-103" y="21014"/>
                    <a:pt x="79" y="21492"/>
                    <a:pt x="288" y="21492"/>
                  </a:cubicBezTo>
                  <a:cubicBezTo>
                    <a:pt x="351" y="21492"/>
                    <a:pt x="416" y="21449"/>
                    <a:pt x="476" y="21346"/>
                  </a:cubicBezTo>
                  <a:lnTo>
                    <a:pt x="10688" y="1269"/>
                  </a:lnTo>
                  <a:lnTo>
                    <a:pt x="20901" y="21441"/>
                  </a:lnTo>
                  <a:cubicBezTo>
                    <a:pt x="20952" y="21536"/>
                    <a:pt x="21020" y="21600"/>
                    <a:pt x="21106" y="21600"/>
                  </a:cubicBezTo>
                  <a:cubicBezTo>
                    <a:pt x="21361" y="21600"/>
                    <a:pt x="21497" y="21061"/>
                    <a:pt x="21327" y="20712"/>
                  </a:cubicBezTo>
                  <a:lnTo>
                    <a:pt x="10892" y="159"/>
                  </a:lnTo>
                  <a:cubicBezTo>
                    <a:pt x="10841" y="64"/>
                    <a:pt x="10757" y="0"/>
                    <a:pt x="1068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30" name="Google Shape;3329;p73"/>
            <p:cNvSpPr/>
            <p:nvPr/>
          </p:nvSpPr>
          <p:spPr>
            <a:xfrm>
              <a:off x="568801" y="1785006"/>
              <a:ext cx="220087" cy="524231"/>
            </a:xfrm>
            <a:custGeom>
              <a:avLst/>
              <a:gdLst/>
              <a:ahLst/>
              <a:cxnLst>
                <a:cxn ang="0">
                  <a:pos x="wd2" y="hd2"/>
                </a:cxn>
                <a:cxn ang="5400000">
                  <a:pos x="wd2" y="hd2"/>
                </a:cxn>
                <a:cxn ang="10800000">
                  <a:pos x="wd2" y="hd2"/>
                </a:cxn>
                <a:cxn ang="16200000">
                  <a:pos x="wd2" y="hd2"/>
                </a:cxn>
              </a:cxnLst>
              <a:rect l="0" t="0" r="r" b="b"/>
              <a:pathLst>
                <a:path w="21233" h="21600" extrusionOk="0">
                  <a:moveTo>
                    <a:pt x="20216" y="0"/>
                  </a:moveTo>
                  <a:cubicBezTo>
                    <a:pt x="19864" y="0"/>
                    <a:pt x="19516" y="78"/>
                    <a:pt x="19345" y="260"/>
                  </a:cubicBezTo>
                  <a:lnTo>
                    <a:pt x="59" y="21040"/>
                  </a:lnTo>
                  <a:cubicBezTo>
                    <a:pt x="-120" y="21244"/>
                    <a:pt x="118" y="21473"/>
                    <a:pt x="655" y="21574"/>
                  </a:cubicBezTo>
                  <a:cubicBezTo>
                    <a:pt x="775" y="21574"/>
                    <a:pt x="895" y="21600"/>
                    <a:pt x="1015" y="21600"/>
                  </a:cubicBezTo>
                  <a:cubicBezTo>
                    <a:pt x="1373" y="21600"/>
                    <a:pt x="1731" y="21498"/>
                    <a:pt x="1910" y="21345"/>
                  </a:cubicBezTo>
                  <a:lnTo>
                    <a:pt x="21136" y="591"/>
                  </a:lnTo>
                  <a:cubicBezTo>
                    <a:pt x="21480" y="248"/>
                    <a:pt x="20843" y="0"/>
                    <a:pt x="2021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31" name="Google Shape;3330;p73"/>
            <p:cNvSpPr/>
            <p:nvPr/>
          </p:nvSpPr>
          <p:spPr>
            <a:xfrm>
              <a:off x="1349856" y="2233307"/>
              <a:ext cx="47667" cy="78391"/>
            </a:xfrm>
            <a:custGeom>
              <a:avLst/>
              <a:gdLst/>
              <a:ahLst/>
              <a:cxnLst>
                <a:cxn ang="0">
                  <a:pos x="wd2" y="hd2"/>
                </a:cxn>
                <a:cxn ang="5400000">
                  <a:pos x="wd2" y="hd2"/>
                </a:cxn>
                <a:cxn ang="10800000">
                  <a:pos x="wd2" y="hd2"/>
                </a:cxn>
                <a:cxn ang="16200000">
                  <a:pos x="wd2" y="hd2"/>
                </a:cxn>
              </a:cxnLst>
              <a:rect l="0" t="0" r="r" b="b"/>
              <a:pathLst>
                <a:path w="21600" h="21600" extrusionOk="0">
                  <a:moveTo>
                    <a:pt x="9535" y="0"/>
                  </a:moveTo>
                  <a:lnTo>
                    <a:pt x="0" y="2040"/>
                  </a:lnTo>
                  <a:lnTo>
                    <a:pt x="10939" y="19902"/>
                  </a:lnTo>
                  <a:lnTo>
                    <a:pt x="10939" y="20239"/>
                  </a:lnTo>
                  <a:cubicBezTo>
                    <a:pt x="11225" y="20580"/>
                    <a:pt x="11780" y="20922"/>
                    <a:pt x="12343" y="21090"/>
                  </a:cubicBezTo>
                  <a:cubicBezTo>
                    <a:pt x="13604" y="21432"/>
                    <a:pt x="14865" y="21600"/>
                    <a:pt x="16093" y="21600"/>
                  </a:cubicBezTo>
                  <a:cubicBezTo>
                    <a:pt x="17320" y="21600"/>
                    <a:pt x="18514" y="21432"/>
                    <a:pt x="19633" y="21090"/>
                  </a:cubicBezTo>
                  <a:cubicBezTo>
                    <a:pt x="20473" y="20922"/>
                    <a:pt x="21314" y="20412"/>
                    <a:pt x="21600" y="19902"/>
                  </a:cubicBezTo>
                  <a:cubicBezTo>
                    <a:pt x="21600" y="19729"/>
                    <a:pt x="21600" y="19729"/>
                    <a:pt x="21600" y="19560"/>
                  </a:cubicBezTo>
                  <a:cubicBezTo>
                    <a:pt x="21600" y="19387"/>
                    <a:pt x="21600" y="19219"/>
                    <a:pt x="21600" y="19050"/>
                  </a:cubicBezTo>
                  <a:lnTo>
                    <a:pt x="9535"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32" name="Google Shape;3331;p73"/>
            <p:cNvSpPr/>
            <p:nvPr/>
          </p:nvSpPr>
          <p:spPr>
            <a:xfrm>
              <a:off x="566311" y="2233307"/>
              <a:ext cx="47667" cy="78391"/>
            </a:xfrm>
            <a:custGeom>
              <a:avLst/>
              <a:gdLst/>
              <a:ahLst/>
              <a:cxnLst>
                <a:cxn ang="0">
                  <a:pos x="wd2" y="hd2"/>
                </a:cxn>
                <a:cxn ang="5400000">
                  <a:pos x="wd2" y="hd2"/>
                </a:cxn>
                <a:cxn ang="10800000">
                  <a:pos x="wd2" y="hd2"/>
                </a:cxn>
                <a:cxn ang="16200000">
                  <a:pos x="wd2" y="hd2"/>
                </a:cxn>
              </a:cxnLst>
              <a:rect l="0" t="0" r="r" b="b"/>
              <a:pathLst>
                <a:path w="21600" h="21600" extrusionOk="0">
                  <a:moveTo>
                    <a:pt x="12057" y="0"/>
                  </a:moveTo>
                  <a:lnTo>
                    <a:pt x="0" y="19050"/>
                  </a:lnTo>
                  <a:cubicBezTo>
                    <a:pt x="0" y="19219"/>
                    <a:pt x="0" y="19387"/>
                    <a:pt x="0" y="19560"/>
                  </a:cubicBezTo>
                  <a:lnTo>
                    <a:pt x="0" y="19902"/>
                  </a:lnTo>
                  <a:cubicBezTo>
                    <a:pt x="277" y="20412"/>
                    <a:pt x="841" y="20922"/>
                    <a:pt x="1682" y="21090"/>
                  </a:cubicBezTo>
                  <a:cubicBezTo>
                    <a:pt x="2808" y="21432"/>
                    <a:pt x="4069" y="21600"/>
                    <a:pt x="5331" y="21600"/>
                  </a:cubicBezTo>
                  <a:cubicBezTo>
                    <a:pt x="6592" y="21600"/>
                    <a:pt x="7853" y="21432"/>
                    <a:pt x="8980" y="21090"/>
                  </a:cubicBezTo>
                  <a:cubicBezTo>
                    <a:pt x="9535" y="20922"/>
                    <a:pt x="10098" y="20580"/>
                    <a:pt x="10375" y="20239"/>
                  </a:cubicBezTo>
                  <a:lnTo>
                    <a:pt x="10375" y="19902"/>
                  </a:lnTo>
                  <a:lnTo>
                    <a:pt x="21600" y="2040"/>
                  </a:lnTo>
                  <a:lnTo>
                    <a:pt x="1205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33" name="Google Shape;3332;p73"/>
            <p:cNvSpPr/>
            <p:nvPr/>
          </p:nvSpPr>
          <p:spPr>
            <a:xfrm>
              <a:off x="970459" y="2482375"/>
              <a:ext cx="22916" cy="66992"/>
            </a:xfrm>
            <a:custGeom>
              <a:avLst/>
              <a:gdLst/>
              <a:ahLst/>
              <a:cxnLst>
                <a:cxn ang="0">
                  <a:pos x="wd2" y="hd2"/>
                </a:cxn>
                <a:cxn ang="5400000">
                  <a:pos x="wd2" y="hd2"/>
                </a:cxn>
                <a:cxn ang="10800000">
                  <a:pos x="wd2" y="hd2"/>
                </a:cxn>
                <a:cxn ang="16200000">
                  <a:pos x="wd2" y="hd2"/>
                </a:cxn>
              </a:cxnLst>
              <a:rect l="0" t="0" r="r" b="b"/>
              <a:pathLst>
                <a:path w="21600" h="21600" extrusionOk="0">
                  <a:moveTo>
                    <a:pt x="10791" y="0"/>
                  </a:moveTo>
                  <a:cubicBezTo>
                    <a:pt x="7013" y="0"/>
                    <a:pt x="3218" y="298"/>
                    <a:pt x="0" y="895"/>
                  </a:cubicBezTo>
                  <a:lnTo>
                    <a:pt x="0" y="19410"/>
                  </a:lnTo>
                  <a:cubicBezTo>
                    <a:pt x="0" y="20007"/>
                    <a:pt x="1172" y="20604"/>
                    <a:pt x="2921" y="21003"/>
                  </a:cubicBezTo>
                  <a:cubicBezTo>
                    <a:pt x="5544" y="21397"/>
                    <a:pt x="8168" y="21600"/>
                    <a:pt x="10791" y="21600"/>
                  </a:cubicBezTo>
                  <a:cubicBezTo>
                    <a:pt x="13432" y="21600"/>
                    <a:pt x="16056" y="21397"/>
                    <a:pt x="18679" y="21003"/>
                  </a:cubicBezTo>
                  <a:cubicBezTo>
                    <a:pt x="20428" y="20604"/>
                    <a:pt x="21600" y="20007"/>
                    <a:pt x="21600" y="19410"/>
                  </a:cubicBezTo>
                  <a:lnTo>
                    <a:pt x="21600" y="895"/>
                  </a:lnTo>
                  <a:cubicBezTo>
                    <a:pt x="18382" y="298"/>
                    <a:pt x="14587" y="0"/>
                    <a:pt x="1079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34" name="Google Shape;3333;p73"/>
            <p:cNvSpPr/>
            <p:nvPr/>
          </p:nvSpPr>
          <p:spPr>
            <a:xfrm>
              <a:off x="519378" y="1065818"/>
              <a:ext cx="915302" cy="993573"/>
            </a:xfrm>
            <a:custGeom>
              <a:avLst/>
              <a:gdLst/>
              <a:ahLst/>
              <a:cxnLst>
                <a:cxn ang="0">
                  <a:pos x="wd2" y="hd2"/>
                </a:cxn>
                <a:cxn ang="5400000">
                  <a:pos x="wd2" y="hd2"/>
                </a:cxn>
                <a:cxn ang="10800000">
                  <a:pos x="wd2" y="hd2"/>
                </a:cxn>
                <a:cxn ang="16200000">
                  <a:pos x="wd2" y="hd2"/>
                </a:cxn>
              </a:cxnLst>
              <a:rect l="0" t="0" r="r" b="b"/>
              <a:pathLst>
                <a:path w="21496" h="21600" extrusionOk="0">
                  <a:moveTo>
                    <a:pt x="6488" y="0"/>
                  </a:moveTo>
                  <a:cubicBezTo>
                    <a:pt x="5565" y="0"/>
                    <a:pt x="4462" y="557"/>
                    <a:pt x="3166" y="1225"/>
                  </a:cubicBezTo>
                  <a:cubicBezTo>
                    <a:pt x="1567" y="2030"/>
                    <a:pt x="302" y="3064"/>
                    <a:pt x="55" y="5828"/>
                  </a:cubicBezTo>
                  <a:cubicBezTo>
                    <a:pt x="-90" y="7505"/>
                    <a:pt x="55" y="10713"/>
                    <a:pt x="419" y="13142"/>
                  </a:cubicBezTo>
                  <a:cubicBezTo>
                    <a:pt x="957" y="17195"/>
                    <a:pt x="1611" y="17208"/>
                    <a:pt x="2555" y="17879"/>
                  </a:cubicBezTo>
                  <a:cubicBezTo>
                    <a:pt x="4198" y="19060"/>
                    <a:pt x="7890" y="20697"/>
                    <a:pt x="9445" y="21261"/>
                  </a:cubicBezTo>
                  <a:cubicBezTo>
                    <a:pt x="10101" y="21501"/>
                    <a:pt x="10730" y="21600"/>
                    <a:pt x="11330" y="21600"/>
                  </a:cubicBezTo>
                  <a:cubicBezTo>
                    <a:pt x="13309" y="21600"/>
                    <a:pt x="14975" y="20526"/>
                    <a:pt x="16291" y="19919"/>
                  </a:cubicBezTo>
                  <a:cubicBezTo>
                    <a:pt x="17876" y="19181"/>
                    <a:pt x="19387" y="18349"/>
                    <a:pt x="20855" y="17423"/>
                  </a:cubicBezTo>
                  <a:cubicBezTo>
                    <a:pt x="21277" y="17141"/>
                    <a:pt x="21510" y="16846"/>
                    <a:pt x="21495" y="16537"/>
                  </a:cubicBezTo>
                  <a:cubicBezTo>
                    <a:pt x="21495" y="16416"/>
                    <a:pt x="21495" y="15907"/>
                    <a:pt x="21495" y="15785"/>
                  </a:cubicBezTo>
                  <a:cubicBezTo>
                    <a:pt x="21495" y="15396"/>
                    <a:pt x="21117" y="14967"/>
                    <a:pt x="20333" y="14497"/>
                  </a:cubicBezTo>
                  <a:cubicBezTo>
                    <a:pt x="18879" y="13625"/>
                    <a:pt x="14635" y="11438"/>
                    <a:pt x="12585" y="10391"/>
                  </a:cubicBezTo>
                  <a:cubicBezTo>
                    <a:pt x="12585" y="10391"/>
                    <a:pt x="12585" y="10377"/>
                    <a:pt x="12570" y="10377"/>
                  </a:cubicBezTo>
                  <a:cubicBezTo>
                    <a:pt x="11000" y="9505"/>
                    <a:pt x="10521" y="5747"/>
                    <a:pt x="9445" y="2567"/>
                  </a:cubicBezTo>
                  <a:cubicBezTo>
                    <a:pt x="9082" y="1480"/>
                    <a:pt x="8617" y="863"/>
                    <a:pt x="8079" y="581"/>
                  </a:cubicBezTo>
                  <a:cubicBezTo>
                    <a:pt x="7948" y="514"/>
                    <a:pt x="7483" y="272"/>
                    <a:pt x="7381" y="218"/>
                  </a:cubicBezTo>
                  <a:cubicBezTo>
                    <a:pt x="7105" y="67"/>
                    <a:pt x="6807" y="0"/>
                    <a:pt x="6488"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35" name="Google Shape;3334;p73"/>
            <p:cNvSpPr/>
            <p:nvPr/>
          </p:nvSpPr>
          <p:spPr>
            <a:xfrm>
              <a:off x="598528" y="1517857"/>
              <a:ext cx="836329" cy="506095"/>
            </a:xfrm>
            <a:custGeom>
              <a:avLst/>
              <a:gdLst/>
              <a:ahLst/>
              <a:cxnLst>
                <a:cxn ang="0">
                  <a:pos x="wd2" y="hd2"/>
                </a:cxn>
                <a:cxn ang="5400000">
                  <a:pos x="wd2" y="hd2"/>
                </a:cxn>
                <a:cxn ang="10800000">
                  <a:pos x="wd2" y="hd2"/>
                </a:cxn>
                <a:cxn ang="16200000">
                  <a:pos x="wd2" y="hd2"/>
                </a:cxn>
              </a:cxnLst>
              <a:rect l="0" t="0" r="r" b="b"/>
              <a:pathLst>
                <a:path w="20804" h="21600" extrusionOk="0">
                  <a:moveTo>
                    <a:pt x="10191" y="0"/>
                  </a:moveTo>
                  <a:cubicBezTo>
                    <a:pt x="10191" y="0"/>
                    <a:pt x="-447" y="10723"/>
                    <a:pt x="15" y="12699"/>
                  </a:cubicBezTo>
                  <a:cubicBezTo>
                    <a:pt x="477" y="14701"/>
                    <a:pt x="5973" y="19549"/>
                    <a:pt x="8036" y="20945"/>
                  </a:cubicBezTo>
                  <a:cubicBezTo>
                    <a:pt x="8728" y="21409"/>
                    <a:pt x="9392" y="21600"/>
                    <a:pt x="10025" y="21600"/>
                  </a:cubicBezTo>
                  <a:cubicBezTo>
                    <a:pt x="12124" y="21600"/>
                    <a:pt x="13892" y="19505"/>
                    <a:pt x="15287" y="18310"/>
                  </a:cubicBezTo>
                  <a:cubicBezTo>
                    <a:pt x="16965" y="16861"/>
                    <a:pt x="18567" y="15228"/>
                    <a:pt x="20106" y="13410"/>
                  </a:cubicBezTo>
                  <a:cubicBezTo>
                    <a:pt x="21153" y="12145"/>
                    <a:pt x="21061" y="10828"/>
                    <a:pt x="19568" y="9168"/>
                  </a:cubicBezTo>
                  <a:cubicBezTo>
                    <a:pt x="17505" y="6876"/>
                    <a:pt x="10191" y="0"/>
                    <a:pt x="10191"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36" name="Google Shape;3335;p73"/>
            <p:cNvSpPr/>
            <p:nvPr/>
          </p:nvSpPr>
          <p:spPr>
            <a:xfrm>
              <a:off x="544659" y="1065559"/>
              <a:ext cx="316257" cy="185003"/>
            </a:xfrm>
            <a:custGeom>
              <a:avLst/>
              <a:gdLst/>
              <a:ahLst/>
              <a:cxnLst>
                <a:cxn ang="0">
                  <a:pos x="wd2" y="hd2"/>
                </a:cxn>
                <a:cxn ang="5400000">
                  <a:pos x="wd2" y="hd2"/>
                </a:cxn>
                <a:cxn ang="10800000">
                  <a:pos x="wd2" y="hd2"/>
                </a:cxn>
                <a:cxn ang="16200000">
                  <a:pos x="wd2" y="hd2"/>
                </a:cxn>
              </a:cxnLst>
              <a:rect l="0" t="0" r="r" b="b"/>
              <a:pathLst>
                <a:path w="21600" h="21600" extrusionOk="0">
                  <a:moveTo>
                    <a:pt x="17160" y="0"/>
                  </a:moveTo>
                  <a:cubicBezTo>
                    <a:pt x="14487" y="0"/>
                    <a:pt x="11267" y="2986"/>
                    <a:pt x="7482" y="6536"/>
                  </a:cubicBezTo>
                  <a:cubicBezTo>
                    <a:pt x="4311" y="9492"/>
                    <a:pt x="1606" y="12951"/>
                    <a:pt x="0" y="19511"/>
                  </a:cubicBezTo>
                  <a:lnTo>
                    <a:pt x="2112" y="21600"/>
                  </a:lnTo>
                  <a:cubicBezTo>
                    <a:pt x="3719" y="15042"/>
                    <a:pt x="6425" y="11510"/>
                    <a:pt x="9595" y="8554"/>
                  </a:cubicBezTo>
                  <a:cubicBezTo>
                    <a:pt x="13378" y="5026"/>
                    <a:pt x="16593" y="2003"/>
                    <a:pt x="19276" y="2003"/>
                  </a:cubicBezTo>
                  <a:cubicBezTo>
                    <a:pt x="20101" y="2003"/>
                    <a:pt x="20875" y="2290"/>
                    <a:pt x="21600" y="2934"/>
                  </a:cubicBezTo>
                  <a:cubicBezTo>
                    <a:pt x="21093" y="2429"/>
                    <a:pt x="19994" y="1420"/>
                    <a:pt x="19698" y="1132"/>
                  </a:cubicBezTo>
                  <a:cubicBezTo>
                    <a:pt x="18915" y="346"/>
                    <a:pt x="18069" y="0"/>
                    <a:pt x="1716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37" name="Google Shape;3336;p73"/>
            <p:cNvSpPr/>
            <p:nvPr/>
          </p:nvSpPr>
          <p:spPr>
            <a:xfrm>
              <a:off x="549589" y="1082880"/>
              <a:ext cx="547764" cy="767693"/>
            </a:xfrm>
            <a:custGeom>
              <a:avLst/>
              <a:gdLst/>
              <a:ahLst/>
              <a:cxnLst>
                <a:cxn ang="0">
                  <a:pos x="wd2" y="hd2"/>
                </a:cxn>
                <a:cxn ang="5400000">
                  <a:pos x="wd2" y="hd2"/>
                </a:cxn>
                <a:cxn ang="10800000">
                  <a:pos x="wd2" y="hd2"/>
                </a:cxn>
                <a:cxn ang="16200000">
                  <a:pos x="wd2" y="hd2"/>
                </a:cxn>
              </a:cxnLst>
              <a:rect l="0" t="0" r="r" b="b"/>
              <a:pathLst>
                <a:path w="21288" h="21600" extrusionOk="0">
                  <a:moveTo>
                    <a:pt x="10792" y="0"/>
                  </a:moveTo>
                  <a:cubicBezTo>
                    <a:pt x="9269" y="0"/>
                    <a:pt x="7435" y="727"/>
                    <a:pt x="5292" y="1574"/>
                  </a:cubicBezTo>
                  <a:cubicBezTo>
                    <a:pt x="2622" y="2634"/>
                    <a:pt x="506" y="3971"/>
                    <a:pt x="97" y="7532"/>
                  </a:cubicBezTo>
                  <a:cubicBezTo>
                    <a:pt x="-312" y="11092"/>
                    <a:pt x="602" y="20002"/>
                    <a:pt x="2310" y="21027"/>
                  </a:cubicBezTo>
                  <a:cubicBezTo>
                    <a:pt x="2357" y="21062"/>
                    <a:pt x="2767" y="21340"/>
                    <a:pt x="3200" y="21600"/>
                  </a:cubicBezTo>
                  <a:cubicBezTo>
                    <a:pt x="5242" y="18651"/>
                    <a:pt x="16858" y="13601"/>
                    <a:pt x="20995" y="13601"/>
                  </a:cubicBezTo>
                  <a:cubicBezTo>
                    <a:pt x="21097" y="13601"/>
                    <a:pt x="21195" y="13604"/>
                    <a:pt x="21288" y="13611"/>
                  </a:cubicBezTo>
                  <a:cubicBezTo>
                    <a:pt x="18666" y="12482"/>
                    <a:pt x="16261" y="6958"/>
                    <a:pt x="14456" y="2842"/>
                  </a:cubicBezTo>
                  <a:cubicBezTo>
                    <a:pt x="13551" y="740"/>
                    <a:pt x="12329" y="0"/>
                    <a:pt x="10792"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38" name="Google Shape;3337;p73"/>
            <p:cNvSpPr/>
            <p:nvPr/>
          </p:nvSpPr>
          <p:spPr>
            <a:xfrm>
              <a:off x="549589" y="1082880"/>
              <a:ext cx="547764" cy="767693"/>
            </a:xfrm>
            <a:custGeom>
              <a:avLst/>
              <a:gdLst/>
              <a:ahLst/>
              <a:cxnLst>
                <a:cxn ang="0">
                  <a:pos x="wd2" y="hd2"/>
                </a:cxn>
                <a:cxn ang="5400000">
                  <a:pos x="wd2" y="hd2"/>
                </a:cxn>
                <a:cxn ang="10800000">
                  <a:pos x="wd2" y="hd2"/>
                </a:cxn>
                <a:cxn ang="16200000">
                  <a:pos x="wd2" y="hd2"/>
                </a:cxn>
              </a:cxnLst>
              <a:rect l="0" t="0" r="r" b="b"/>
              <a:pathLst>
                <a:path w="21288" h="21600" extrusionOk="0">
                  <a:moveTo>
                    <a:pt x="10792" y="0"/>
                  </a:moveTo>
                  <a:cubicBezTo>
                    <a:pt x="9269" y="0"/>
                    <a:pt x="7435" y="727"/>
                    <a:pt x="5292" y="1574"/>
                  </a:cubicBezTo>
                  <a:cubicBezTo>
                    <a:pt x="2622" y="2634"/>
                    <a:pt x="506" y="3971"/>
                    <a:pt x="97" y="7532"/>
                  </a:cubicBezTo>
                  <a:cubicBezTo>
                    <a:pt x="-312" y="11092"/>
                    <a:pt x="602" y="20002"/>
                    <a:pt x="2310" y="21027"/>
                  </a:cubicBezTo>
                  <a:cubicBezTo>
                    <a:pt x="2357" y="21062"/>
                    <a:pt x="2767" y="21340"/>
                    <a:pt x="3200" y="21600"/>
                  </a:cubicBezTo>
                  <a:cubicBezTo>
                    <a:pt x="5242" y="18651"/>
                    <a:pt x="16858" y="13601"/>
                    <a:pt x="20995" y="13601"/>
                  </a:cubicBezTo>
                  <a:cubicBezTo>
                    <a:pt x="21097" y="13601"/>
                    <a:pt x="21195" y="13604"/>
                    <a:pt x="21288" y="13611"/>
                  </a:cubicBezTo>
                  <a:cubicBezTo>
                    <a:pt x="18666" y="12482"/>
                    <a:pt x="16261" y="6958"/>
                    <a:pt x="14456" y="2842"/>
                  </a:cubicBezTo>
                  <a:cubicBezTo>
                    <a:pt x="13551" y="740"/>
                    <a:pt x="12329" y="0"/>
                    <a:pt x="10792"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39" name="Google Shape;3338;p73"/>
            <p:cNvSpPr/>
            <p:nvPr/>
          </p:nvSpPr>
          <p:spPr>
            <a:xfrm>
              <a:off x="3037412" y="2370342"/>
              <a:ext cx="283955" cy="137738"/>
            </a:xfrm>
            <a:custGeom>
              <a:avLst/>
              <a:gdLst/>
              <a:ahLst/>
              <a:cxnLst>
                <a:cxn ang="0">
                  <a:pos x="wd2" y="hd2"/>
                </a:cxn>
                <a:cxn ang="5400000">
                  <a:pos x="wd2" y="hd2"/>
                </a:cxn>
                <a:cxn ang="10800000">
                  <a:pos x="wd2" y="hd2"/>
                </a:cxn>
                <a:cxn ang="16200000">
                  <a:pos x="wd2" y="hd2"/>
                </a:cxn>
              </a:cxnLst>
              <a:rect l="0" t="0" r="r" b="b"/>
              <a:pathLst>
                <a:path w="21544" h="21600" extrusionOk="0">
                  <a:moveTo>
                    <a:pt x="17" y="0"/>
                  </a:moveTo>
                  <a:cubicBezTo>
                    <a:pt x="-29" y="1065"/>
                    <a:pt x="17" y="2130"/>
                    <a:pt x="158" y="3096"/>
                  </a:cubicBezTo>
                  <a:cubicBezTo>
                    <a:pt x="393" y="3970"/>
                    <a:pt x="1662" y="5807"/>
                    <a:pt x="3069" y="7261"/>
                  </a:cubicBezTo>
                  <a:cubicBezTo>
                    <a:pt x="4197" y="8326"/>
                    <a:pt x="4619" y="9873"/>
                    <a:pt x="6028" y="13167"/>
                  </a:cubicBezTo>
                  <a:cubicBezTo>
                    <a:pt x="7249" y="15973"/>
                    <a:pt x="8799" y="18199"/>
                    <a:pt x="10536" y="19653"/>
                  </a:cubicBezTo>
                  <a:cubicBezTo>
                    <a:pt x="11883" y="20816"/>
                    <a:pt x="13461" y="21600"/>
                    <a:pt x="15067" y="21600"/>
                  </a:cubicBezTo>
                  <a:cubicBezTo>
                    <a:pt x="16261" y="21600"/>
                    <a:pt x="17472" y="21168"/>
                    <a:pt x="18613" y="20134"/>
                  </a:cubicBezTo>
                  <a:cubicBezTo>
                    <a:pt x="19693" y="19168"/>
                    <a:pt x="20679" y="17714"/>
                    <a:pt x="21477" y="15973"/>
                  </a:cubicBezTo>
                  <a:cubicBezTo>
                    <a:pt x="21525" y="15393"/>
                    <a:pt x="21571" y="14812"/>
                    <a:pt x="21525" y="14232"/>
                  </a:cubicBezTo>
                  <a:lnTo>
                    <a:pt x="17" y="0"/>
                  </a:ln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40" name="Google Shape;3339;p73"/>
            <p:cNvSpPr/>
            <p:nvPr/>
          </p:nvSpPr>
          <p:spPr>
            <a:xfrm>
              <a:off x="3034588" y="2273094"/>
              <a:ext cx="287077" cy="217387"/>
            </a:xfrm>
            <a:custGeom>
              <a:avLst/>
              <a:gdLst/>
              <a:ahLst/>
              <a:cxnLst>
                <a:cxn ang="0">
                  <a:pos x="wd2" y="hd2"/>
                </a:cxn>
                <a:cxn ang="5400000">
                  <a:pos x="wd2" y="hd2"/>
                </a:cxn>
                <a:cxn ang="10800000">
                  <a:pos x="wd2" y="hd2"/>
                </a:cxn>
                <a:cxn ang="16200000">
                  <a:pos x="wd2" y="hd2"/>
                </a:cxn>
              </a:cxnLst>
              <a:rect l="0" t="0" r="r" b="b"/>
              <a:pathLst>
                <a:path w="20406" h="21600" extrusionOk="0">
                  <a:moveTo>
                    <a:pt x="7034" y="0"/>
                  </a:moveTo>
                  <a:cubicBezTo>
                    <a:pt x="6063" y="0"/>
                    <a:pt x="4755" y="320"/>
                    <a:pt x="4132" y="1874"/>
                  </a:cubicBezTo>
                  <a:cubicBezTo>
                    <a:pt x="3824" y="2670"/>
                    <a:pt x="4308" y="3223"/>
                    <a:pt x="4000" y="3468"/>
                  </a:cubicBezTo>
                  <a:cubicBezTo>
                    <a:pt x="3962" y="3499"/>
                    <a:pt x="3919" y="3512"/>
                    <a:pt x="3872" y="3512"/>
                  </a:cubicBezTo>
                  <a:cubicBezTo>
                    <a:pt x="3565" y="3512"/>
                    <a:pt x="3119" y="2913"/>
                    <a:pt x="2845" y="2913"/>
                  </a:cubicBezTo>
                  <a:cubicBezTo>
                    <a:pt x="2835" y="2913"/>
                    <a:pt x="2823" y="2914"/>
                    <a:pt x="2812" y="2916"/>
                  </a:cubicBezTo>
                  <a:cubicBezTo>
                    <a:pt x="2064" y="3100"/>
                    <a:pt x="1317" y="3223"/>
                    <a:pt x="569" y="3223"/>
                  </a:cubicBezTo>
                  <a:lnTo>
                    <a:pt x="393" y="2241"/>
                  </a:lnTo>
                  <a:cubicBezTo>
                    <a:pt x="-179" y="2549"/>
                    <a:pt x="41" y="4082"/>
                    <a:pt x="41" y="5737"/>
                  </a:cubicBezTo>
                  <a:cubicBezTo>
                    <a:pt x="-4" y="7517"/>
                    <a:pt x="85" y="9663"/>
                    <a:pt x="480" y="10521"/>
                  </a:cubicBezTo>
                  <a:cubicBezTo>
                    <a:pt x="1185" y="12055"/>
                    <a:pt x="3253" y="13037"/>
                    <a:pt x="4264" y="14201"/>
                  </a:cubicBezTo>
                  <a:cubicBezTo>
                    <a:pt x="5321" y="15429"/>
                    <a:pt x="6376" y="17330"/>
                    <a:pt x="7784" y="18801"/>
                  </a:cubicBezTo>
                  <a:cubicBezTo>
                    <a:pt x="8444" y="19599"/>
                    <a:pt x="9235" y="20212"/>
                    <a:pt x="10028" y="20765"/>
                  </a:cubicBezTo>
                  <a:cubicBezTo>
                    <a:pt x="10967" y="21420"/>
                    <a:pt x="12060" y="21600"/>
                    <a:pt x="13106" y="21600"/>
                  </a:cubicBezTo>
                  <a:cubicBezTo>
                    <a:pt x="13824" y="21600"/>
                    <a:pt x="14521" y="21514"/>
                    <a:pt x="15130" y="21440"/>
                  </a:cubicBezTo>
                  <a:cubicBezTo>
                    <a:pt x="17066" y="21256"/>
                    <a:pt x="21421" y="18741"/>
                    <a:pt x="20189" y="16041"/>
                  </a:cubicBezTo>
                  <a:cubicBezTo>
                    <a:pt x="19354" y="14201"/>
                    <a:pt x="18254" y="12607"/>
                    <a:pt x="16934" y="11441"/>
                  </a:cubicBezTo>
                  <a:cubicBezTo>
                    <a:pt x="16187" y="10829"/>
                    <a:pt x="14339" y="9479"/>
                    <a:pt x="13239" y="8620"/>
                  </a:cubicBezTo>
                  <a:cubicBezTo>
                    <a:pt x="10203" y="6044"/>
                    <a:pt x="8575" y="2365"/>
                    <a:pt x="8223" y="156"/>
                  </a:cubicBezTo>
                  <a:cubicBezTo>
                    <a:pt x="8223" y="156"/>
                    <a:pt x="7710" y="0"/>
                    <a:pt x="7034"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41" name="Google Shape;3340;p73"/>
            <p:cNvSpPr/>
            <p:nvPr/>
          </p:nvSpPr>
          <p:spPr>
            <a:xfrm>
              <a:off x="3175667" y="2387459"/>
              <a:ext cx="147808" cy="108166"/>
            </a:xfrm>
            <a:custGeom>
              <a:avLst/>
              <a:gdLst/>
              <a:ahLst/>
              <a:cxnLst>
                <a:cxn ang="0">
                  <a:pos x="wd2" y="hd2"/>
                </a:cxn>
                <a:cxn ang="5400000">
                  <a:pos x="wd2" y="hd2"/>
                </a:cxn>
                <a:cxn ang="10800000">
                  <a:pos x="wd2" y="hd2"/>
                </a:cxn>
                <a:cxn ang="16200000">
                  <a:pos x="wd2" y="hd2"/>
                </a:cxn>
              </a:cxnLst>
              <a:rect l="0" t="0" r="r" b="b"/>
              <a:pathLst>
                <a:path w="20553" h="21600" extrusionOk="0">
                  <a:moveTo>
                    <a:pt x="12307" y="0"/>
                  </a:moveTo>
                  <a:cubicBezTo>
                    <a:pt x="10844" y="0"/>
                    <a:pt x="8940" y="669"/>
                    <a:pt x="6455" y="2746"/>
                  </a:cubicBezTo>
                  <a:cubicBezTo>
                    <a:pt x="343" y="8045"/>
                    <a:pt x="0" y="18895"/>
                    <a:pt x="0" y="18895"/>
                  </a:cubicBezTo>
                  <a:cubicBezTo>
                    <a:pt x="2541" y="20713"/>
                    <a:pt x="5281" y="21600"/>
                    <a:pt x="8006" y="21600"/>
                  </a:cubicBezTo>
                  <a:cubicBezTo>
                    <a:pt x="12469" y="21600"/>
                    <a:pt x="16889" y="19220"/>
                    <a:pt x="20310" y="14704"/>
                  </a:cubicBezTo>
                  <a:cubicBezTo>
                    <a:pt x="21600" y="7184"/>
                    <a:pt x="17384" y="2868"/>
                    <a:pt x="16352" y="2007"/>
                  </a:cubicBezTo>
                  <a:cubicBezTo>
                    <a:pt x="15681" y="1489"/>
                    <a:pt x="14487" y="0"/>
                    <a:pt x="12307"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442" name="Google Shape;3341;p73"/>
            <p:cNvSpPr/>
            <p:nvPr/>
          </p:nvSpPr>
          <p:spPr>
            <a:xfrm>
              <a:off x="2503346" y="2080819"/>
              <a:ext cx="212186" cy="251160"/>
            </a:xfrm>
            <a:custGeom>
              <a:avLst/>
              <a:gdLst/>
              <a:ahLst/>
              <a:cxnLst>
                <a:cxn ang="0">
                  <a:pos x="wd2" y="hd2"/>
                </a:cxn>
                <a:cxn ang="5400000">
                  <a:pos x="wd2" y="hd2"/>
                </a:cxn>
                <a:cxn ang="10800000">
                  <a:pos x="wd2" y="hd2"/>
                </a:cxn>
                <a:cxn ang="16200000">
                  <a:pos x="wd2" y="hd2"/>
                </a:cxn>
              </a:cxnLst>
              <a:rect l="0" t="0" r="r" b="b"/>
              <a:pathLst>
                <a:path w="21341" h="21600" extrusionOk="0">
                  <a:moveTo>
                    <a:pt x="1324" y="0"/>
                  </a:moveTo>
                  <a:cubicBezTo>
                    <a:pt x="703" y="266"/>
                    <a:pt x="266" y="743"/>
                    <a:pt x="18" y="1327"/>
                  </a:cubicBezTo>
                  <a:cubicBezTo>
                    <a:pt x="-107" y="1911"/>
                    <a:pt x="453" y="3505"/>
                    <a:pt x="1076" y="4725"/>
                  </a:cubicBezTo>
                  <a:cubicBezTo>
                    <a:pt x="1761" y="6212"/>
                    <a:pt x="2134" y="7805"/>
                    <a:pt x="2134" y="9398"/>
                  </a:cubicBezTo>
                  <a:cubicBezTo>
                    <a:pt x="2321" y="11733"/>
                    <a:pt x="3067" y="13962"/>
                    <a:pt x="4250" y="16033"/>
                  </a:cubicBezTo>
                  <a:cubicBezTo>
                    <a:pt x="5592" y="18420"/>
                    <a:pt x="10319" y="21600"/>
                    <a:pt x="15518" y="21600"/>
                  </a:cubicBezTo>
                  <a:cubicBezTo>
                    <a:pt x="15869" y="21600"/>
                    <a:pt x="16221" y="21586"/>
                    <a:pt x="16576" y="21555"/>
                  </a:cubicBezTo>
                  <a:cubicBezTo>
                    <a:pt x="21058" y="21183"/>
                    <a:pt x="21493" y="19326"/>
                    <a:pt x="21306" y="18422"/>
                  </a:cubicBezTo>
                  <a:lnTo>
                    <a:pt x="1324" y="0"/>
                  </a:ln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43" name="Google Shape;3342;p73"/>
            <p:cNvSpPr/>
            <p:nvPr/>
          </p:nvSpPr>
          <p:spPr>
            <a:xfrm>
              <a:off x="2513746" y="2029226"/>
              <a:ext cx="194514" cy="276976"/>
            </a:xfrm>
            <a:custGeom>
              <a:avLst/>
              <a:gdLst/>
              <a:ahLst/>
              <a:cxnLst>
                <a:cxn ang="0">
                  <a:pos x="wd2" y="hd2"/>
                </a:cxn>
                <a:cxn ang="5400000">
                  <a:pos x="wd2" y="hd2"/>
                </a:cxn>
                <a:cxn ang="10800000">
                  <a:pos x="wd2" y="hd2"/>
                </a:cxn>
                <a:cxn ang="16200000">
                  <a:pos x="wd2" y="hd2"/>
                </a:cxn>
              </a:cxnLst>
              <a:rect l="0" t="0" r="r" b="b"/>
              <a:pathLst>
                <a:path w="20953" h="21600" extrusionOk="0">
                  <a:moveTo>
                    <a:pt x="5476" y="0"/>
                  </a:moveTo>
                  <a:cubicBezTo>
                    <a:pt x="4789" y="0"/>
                    <a:pt x="3973" y="755"/>
                    <a:pt x="2832" y="1665"/>
                  </a:cubicBezTo>
                  <a:cubicBezTo>
                    <a:pt x="1565" y="2725"/>
                    <a:pt x="166" y="3928"/>
                    <a:pt x="32" y="4698"/>
                  </a:cubicBezTo>
                  <a:cubicBezTo>
                    <a:pt x="-234" y="6045"/>
                    <a:pt x="1231" y="7779"/>
                    <a:pt x="1899" y="9176"/>
                  </a:cubicBezTo>
                  <a:cubicBezTo>
                    <a:pt x="2432" y="10524"/>
                    <a:pt x="2232" y="11775"/>
                    <a:pt x="2766" y="13556"/>
                  </a:cubicBezTo>
                  <a:cubicBezTo>
                    <a:pt x="3232" y="15627"/>
                    <a:pt x="4433" y="17552"/>
                    <a:pt x="6232" y="19141"/>
                  </a:cubicBezTo>
                  <a:cubicBezTo>
                    <a:pt x="7461" y="20225"/>
                    <a:pt x="13499" y="21600"/>
                    <a:pt x="17383" y="21600"/>
                  </a:cubicBezTo>
                  <a:cubicBezTo>
                    <a:pt x="19189" y="21600"/>
                    <a:pt x="20531" y="21301"/>
                    <a:pt x="20700" y="20536"/>
                  </a:cubicBezTo>
                  <a:cubicBezTo>
                    <a:pt x="20966" y="18997"/>
                    <a:pt x="21366" y="17167"/>
                    <a:pt x="19833" y="15771"/>
                  </a:cubicBezTo>
                  <a:cubicBezTo>
                    <a:pt x="19099" y="15048"/>
                    <a:pt x="18100" y="14133"/>
                    <a:pt x="17233" y="13364"/>
                  </a:cubicBezTo>
                  <a:cubicBezTo>
                    <a:pt x="13633" y="9753"/>
                    <a:pt x="14966" y="5517"/>
                    <a:pt x="15566" y="3832"/>
                  </a:cubicBezTo>
                  <a:cubicBezTo>
                    <a:pt x="15566" y="3832"/>
                    <a:pt x="13571" y="2179"/>
                    <a:pt x="11201" y="2179"/>
                  </a:cubicBezTo>
                  <a:cubicBezTo>
                    <a:pt x="10797" y="2179"/>
                    <a:pt x="10383" y="2227"/>
                    <a:pt x="9965" y="2339"/>
                  </a:cubicBezTo>
                  <a:cubicBezTo>
                    <a:pt x="9074" y="2569"/>
                    <a:pt x="9156" y="3501"/>
                    <a:pt x="8758" y="3501"/>
                  </a:cubicBezTo>
                  <a:cubicBezTo>
                    <a:pt x="8740" y="3501"/>
                    <a:pt x="8720" y="3500"/>
                    <a:pt x="8698" y="3495"/>
                  </a:cubicBezTo>
                  <a:cubicBezTo>
                    <a:pt x="8167" y="3446"/>
                    <a:pt x="8167" y="2195"/>
                    <a:pt x="7765" y="2051"/>
                  </a:cubicBezTo>
                  <a:cubicBezTo>
                    <a:pt x="6765" y="1665"/>
                    <a:pt x="5898" y="1183"/>
                    <a:pt x="5232" y="606"/>
                  </a:cubicBezTo>
                  <a:lnTo>
                    <a:pt x="5698" y="29"/>
                  </a:lnTo>
                  <a:cubicBezTo>
                    <a:pt x="5626" y="10"/>
                    <a:pt x="5552" y="0"/>
                    <a:pt x="5476"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44" name="Google Shape;3343;p73"/>
            <p:cNvSpPr/>
            <p:nvPr/>
          </p:nvSpPr>
          <p:spPr>
            <a:xfrm>
              <a:off x="2570984" y="2218706"/>
              <a:ext cx="149297" cy="97322"/>
            </a:xfrm>
            <a:custGeom>
              <a:avLst/>
              <a:gdLst/>
              <a:ahLst/>
              <a:cxnLst>
                <a:cxn ang="0">
                  <a:pos x="wd2" y="hd2"/>
                </a:cxn>
                <a:cxn ang="5400000">
                  <a:pos x="wd2" y="hd2"/>
                </a:cxn>
                <a:cxn ang="10800000">
                  <a:pos x="wd2" y="hd2"/>
                </a:cxn>
                <a:cxn ang="16200000">
                  <a:pos x="wd2" y="hd2"/>
                </a:cxn>
              </a:cxnLst>
              <a:rect l="0" t="0" r="r" b="b"/>
              <a:pathLst>
                <a:path w="19588" h="21600" extrusionOk="0">
                  <a:moveTo>
                    <a:pt x="12043" y="0"/>
                  </a:moveTo>
                  <a:cubicBezTo>
                    <a:pt x="11174" y="0"/>
                    <a:pt x="10173" y="148"/>
                    <a:pt x="9014" y="501"/>
                  </a:cubicBezTo>
                  <a:cubicBezTo>
                    <a:pt x="2680" y="2419"/>
                    <a:pt x="0" y="12420"/>
                    <a:pt x="0" y="12420"/>
                  </a:cubicBezTo>
                  <a:cubicBezTo>
                    <a:pt x="3746" y="19752"/>
                    <a:pt x="8063" y="21600"/>
                    <a:pt x="11483" y="21600"/>
                  </a:cubicBezTo>
                  <a:cubicBezTo>
                    <a:pt x="14971" y="21600"/>
                    <a:pt x="17532" y="19678"/>
                    <a:pt x="17617" y="19678"/>
                  </a:cubicBezTo>
                  <a:cubicBezTo>
                    <a:pt x="17620" y="19678"/>
                    <a:pt x="17620" y="19678"/>
                    <a:pt x="17620" y="19682"/>
                  </a:cubicBezTo>
                  <a:cubicBezTo>
                    <a:pt x="21600" y="14199"/>
                    <a:pt x="18433" y="5705"/>
                    <a:pt x="17703" y="4198"/>
                  </a:cubicBezTo>
                  <a:cubicBezTo>
                    <a:pt x="17106" y="2965"/>
                    <a:pt x="15911" y="0"/>
                    <a:pt x="12043"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445" name="Google Shape;3344;p73"/>
            <p:cNvSpPr/>
            <p:nvPr/>
          </p:nvSpPr>
          <p:spPr>
            <a:xfrm>
              <a:off x="2546233" y="1146854"/>
              <a:ext cx="597243" cy="96977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8461" y="1072"/>
                  </a:lnTo>
                  <a:lnTo>
                    <a:pt x="10408" y="10257"/>
                  </a:lnTo>
                  <a:lnTo>
                    <a:pt x="0" y="19799"/>
                  </a:lnTo>
                  <a:cubicBezTo>
                    <a:pt x="828" y="21243"/>
                    <a:pt x="4051" y="21600"/>
                    <a:pt x="4051" y="21600"/>
                  </a:cubicBezTo>
                  <a:cubicBezTo>
                    <a:pt x="9177" y="18039"/>
                    <a:pt x="16877" y="13639"/>
                    <a:pt x="18668" y="11934"/>
                  </a:cubicBezTo>
                  <a:cubicBezTo>
                    <a:pt x="19854" y="10807"/>
                    <a:pt x="20750" y="7920"/>
                    <a:pt x="21175" y="4909"/>
                  </a:cubicBezTo>
                  <a:cubicBezTo>
                    <a:pt x="21600" y="1897"/>
                    <a:pt x="21600" y="0"/>
                    <a:pt x="2160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46" name="Google Shape;3345;p73"/>
            <p:cNvSpPr/>
            <p:nvPr/>
          </p:nvSpPr>
          <p:spPr>
            <a:xfrm>
              <a:off x="2830317" y="1612921"/>
              <a:ext cx="85663" cy="280862"/>
            </a:xfrm>
            <a:custGeom>
              <a:avLst/>
              <a:gdLst/>
              <a:ahLst/>
              <a:cxnLst>
                <a:cxn ang="0">
                  <a:pos x="wd2" y="hd2"/>
                </a:cxn>
                <a:cxn ang="5400000">
                  <a:pos x="wd2" y="hd2"/>
                </a:cxn>
                <a:cxn ang="10800000">
                  <a:pos x="wd2" y="hd2"/>
                </a:cxn>
                <a:cxn ang="16200000">
                  <a:pos x="wd2" y="hd2"/>
                </a:cxn>
              </a:cxnLst>
              <a:rect l="0" t="0" r="r" b="b"/>
              <a:pathLst>
                <a:path w="20340" h="21600" extrusionOk="0">
                  <a:moveTo>
                    <a:pt x="0" y="0"/>
                  </a:moveTo>
                  <a:lnTo>
                    <a:pt x="10137" y="12343"/>
                  </a:lnTo>
                  <a:lnTo>
                    <a:pt x="9401" y="21600"/>
                  </a:lnTo>
                  <a:lnTo>
                    <a:pt x="17190" y="19037"/>
                  </a:lnTo>
                  <a:cubicBezTo>
                    <a:pt x="17190" y="19037"/>
                    <a:pt x="21600" y="8592"/>
                    <a:pt x="19983" y="6598"/>
                  </a:cubicBezTo>
                  <a:cubicBezTo>
                    <a:pt x="18516" y="4557"/>
                    <a:pt x="0" y="0"/>
                    <a:pt x="0"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47" name="Google Shape;3346;p73"/>
            <p:cNvSpPr/>
            <p:nvPr/>
          </p:nvSpPr>
          <p:spPr>
            <a:xfrm>
              <a:off x="3006081" y="1275247"/>
              <a:ext cx="113256" cy="32533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6642" y="3197"/>
                    <a:pt x="8733" y="4878"/>
                    <a:pt x="0" y="6189"/>
                  </a:cubicBezTo>
                  <a:lnTo>
                    <a:pt x="12039" y="21600"/>
                  </a:lnTo>
                  <a:lnTo>
                    <a:pt x="6140" y="7173"/>
                  </a:lnTo>
                  <a:cubicBezTo>
                    <a:pt x="9324" y="6476"/>
                    <a:pt x="12392" y="5657"/>
                    <a:pt x="15110" y="4673"/>
                  </a:cubicBezTo>
                  <a:cubicBezTo>
                    <a:pt x="21600" y="2377"/>
                    <a:pt x="21600" y="1"/>
                    <a:pt x="21600"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48" name="Google Shape;3347;p73"/>
            <p:cNvSpPr/>
            <p:nvPr/>
          </p:nvSpPr>
          <p:spPr>
            <a:xfrm>
              <a:off x="2741182" y="1156107"/>
              <a:ext cx="413445" cy="1159385"/>
            </a:xfrm>
            <a:custGeom>
              <a:avLst/>
              <a:gdLst/>
              <a:ahLst/>
              <a:cxnLst>
                <a:cxn ang="0">
                  <a:pos x="wd2" y="hd2"/>
                </a:cxn>
                <a:cxn ang="5400000">
                  <a:pos x="wd2" y="hd2"/>
                </a:cxn>
                <a:cxn ang="10800000">
                  <a:pos x="wd2" y="hd2"/>
                </a:cxn>
                <a:cxn ang="16200000">
                  <a:pos x="wd2" y="hd2"/>
                </a:cxn>
              </a:cxnLst>
              <a:rect l="0" t="0" r="r" b="b"/>
              <a:pathLst>
                <a:path w="21600" h="21600" extrusionOk="0">
                  <a:moveTo>
                    <a:pt x="453" y="0"/>
                  </a:moveTo>
                  <a:cubicBezTo>
                    <a:pt x="162" y="966"/>
                    <a:pt x="0" y="1932"/>
                    <a:pt x="0" y="2910"/>
                  </a:cubicBezTo>
                  <a:cubicBezTo>
                    <a:pt x="32" y="3749"/>
                    <a:pt x="712" y="4888"/>
                    <a:pt x="1779" y="6049"/>
                  </a:cubicBezTo>
                  <a:cubicBezTo>
                    <a:pt x="2878" y="7200"/>
                    <a:pt x="7761" y="10914"/>
                    <a:pt x="8180" y="11328"/>
                  </a:cubicBezTo>
                  <a:cubicBezTo>
                    <a:pt x="8310" y="11466"/>
                    <a:pt x="8116" y="13157"/>
                    <a:pt x="9054" y="14526"/>
                  </a:cubicBezTo>
                  <a:cubicBezTo>
                    <a:pt x="11349" y="17837"/>
                    <a:pt x="14907" y="21564"/>
                    <a:pt x="14907" y="21564"/>
                  </a:cubicBezTo>
                  <a:cubicBezTo>
                    <a:pt x="15360" y="21588"/>
                    <a:pt x="15815" y="21600"/>
                    <a:pt x="16268" y="21600"/>
                  </a:cubicBezTo>
                  <a:cubicBezTo>
                    <a:pt x="18169" y="21600"/>
                    <a:pt x="20033" y="21388"/>
                    <a:pt x="21600" y="20989"/>
                  </a:cubicBezTo>
                  <a:cubicBezTo>
                    <a:pt x="21600" y="20989"/>
                    <a:pt x="18495" y="10282"/>
                    <a:pt x="18075" y="9603"/>
                  </a:cubicBezTo>
                  <a:cubicBezTo>
                    <a:pt x="17655" y="8913"/>
                    <a:pt x="13839" y="3956"/>
                    <a:pt x="13839" y="3956"/>
                  </a:cubicBezTo>
                  <a:cubicBezTo>
                    <a:pt x="13839" y="3956"/>
                    <a:pt x="20695" y="2335"/>
                    <a:pt x="20824" y="23"/>
                  </a:cubicBezTo>
                  <a:lnTo>
                    <a:pt x="453" y="0"/>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49" name="Google Shape;3348;p73"/>
            <p:cNvSpPr/>
            <p:nvPr/>
          </p:nvSpPr>
          <p:spPr>
            <a:xfrm>
              <a:off x="2760368" y="235522"/>
              <a:ext cx="98777" cy="279215"/>
            </a:xfrm>
            <a:custGeom>
              <a:avLst/>
              <a:gdLst/>
              <a:ahLst/>
              <a:cxnLst>
                <a:cxn ang="0">
                  <a:pos x="wd2" y="hd2"/>
                </a:cxn>
                <a:cxn ang="5400000">
                  <a:pos x="wd2" y="hd2"/>
                </a:cxn>
                <a:cxn ang="10800000">
                  <a:pos x="wd2" y="hd2"/>
                </a:cxn>
                <a:cxn ang="16200000">
                  <a:pos x="wd2" y="hd2"/>
                </a:cxn>
              </a:cxnLst>
              <a:rect l="0" t="0" r="r" b="b"/>
              <a:pathLst>
                <a:path w="20764" h="21600" extrusionOk="0">
                  <a:moveTo>
                    <a:pt x="4763" y="0"/>
                  </a:moveTo>
                  <a:cubicBezTo>
                    <a:pt x="2773" y="0"/>
                    <a:pt x="878" y="447"/>
                    <a:pt x="0" y="1161"/>
                  </a:cubicBezTo>
                  <a:lnTo>
                    <a:pt x="7419" y="2404"/>
                  </a:lnTo>
                  <a:cubicBezTo>
                    <a:pt x="4946" y="2737"/>
                    <a:pt x="2992" y="3359"/>
                    <a:pt x="1822" y="4170"/>
                  </a:cubicBezTo>
                  <a:cubicBezTo>
                    <a:pt x="-261" y="5698"/>
                    <a:pt x="2473" y="8946"/>
                    <a:pt x="5203" y="13005"/>
                  </a:cubicBezTo>
                  <a:cubicBezTo>
                    <a:pt x="6635" y="15536"/>
                    <a:pt x="8589" y="17971"/>
                    <a:pt x="11062" y="20406"/>
                  </a:cubicBezTo>
                  <a:cubicBezTo>
                    <a:pt x="12360" y="21600"/>
                    <a:pt x="14572" y="21600"/>
                    <a:pt x="14572" y="21600"/>
                  </a:cubicBezTo>
                  <a:lnTo>
                    <a:pt x="14572" y="17637"/>
                  </a:lnTo>
                  <a:lnTo>
                    <a:pt x="14053" y="14295"/>
                  </a:lnTo>
                  <a:cubicBezTo>
                    <a:pt x="14053" y="14295"/>
                    <a:pt x="19908" y="11381"/>
                    <a:pt x="20559" y="8993"/>
                  </a:cubicBezTo>
                  <a:cubicBezTo>
                    <a:pt x="21339" y="5890"/>
                    <a:pt x="19646" y="4647"/>
                    <a:pt x="19646" y="4647"/>
                  </a:cubicBezTo>
                  <a:lnTo>
                    <a:pt x="10539" y="2069"/>
                  </a:lnTo>
                  <a:cubicBezTo>
                    <a:pt x="10149" y="2116"/>
                    <a:pt x="9759" y="2116"/>
                    <a:pt x="9369" y="2165"/>
                  </a:cubicBezTo>
                  <a:cubicBezTo>
                    <a:pt x="9888" y="1353"/>
                    <a:pt x="8846" y="492"/>
                    <a:pt x="6767" y="159"/>
                  </a:cubicBezTo>
                  <a:cubicBezTo>
                    <a:pt x="6112" y="50"/>
                    <a:pt x="5430" y="0"/>
                    <a:pt x="4763"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0" name="Google Shape;3349;p73"/>
            <p:cNvSpPr/>
            <p:nvPr/>
          </p:nvSpPr>
          <p:spPr>
            <a:xfrm>
              <a:off x="2913916" y="217812"/>
              <a:ext cx="175715" cy="174973"/>
            </a:xfrm>
            <a:custGeom>
              <a:avLst/>
              <a:gdLst/>
              <a:ahLst/>
              <a:cxnLst>
                <a:cxn ang="0">
                  <a:pos x="wd2" y="hd2"/>
                </a:cxn>
                <a:cxn ang="5400000">
                  <a:pos x="wd2" y="hd2"/>
                </a:cxn>
                <a:cxn ang="10800000">
                  <a:pos x="wd2" y="hd2"/>
                </a:cxn>
                <a:cxn ang="16200000">
                  <a:pos x="wd2" y="hd2"/>
                </a:cxn>
              </a:cxnLst>
              <a:rect l="0" t="0" r="r" b="b"/>
              <a:pathLst>
                <a:path w="18527" h="21600" extrusionOk="0">
                  <a:moveTo>
                    <a:pt x="9195" y="0"/>
                  </a:moveTo>
                  <a:cubicBezTo>
                    <a:pt x="973" y="0"/>
                    <a:pt x="-3073" y="11660"/>
                    <a:pt x="2735" y="18443"/>
                  </a:cubicBezTo>
                  <a:cubicBezTo>
                    <a:pt x="4623" y="20625"/>
                    <a:pt x="6932" y="21600"/>
                    <a:pt x="9193" y="21600"/>
                  </a:cubicBezTo>
                  <a:cubicBezTo>
                    <a:pt x="13963" y="21600"/>
                    <a:pt x="18527" y="17259"/>
                    <a:pt x="18527" y="10746"/>
                  </a:cubicBezTo>
                  <a:cubicBezTo>
                    <a:pt x="18462" y="4802"/>
                    <a:pt x="14350" y="0"/>
                    <a:pt x="9195"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1" name="Google Shape;3350;p73"/>
            <p:cNvSpPr/>
            <p:nvPr/>
          </p:nvSpPr>
          <p:spPr>
            <a:xfrm>
              <a:off x="2746511" y="259117"/>
              <a:ext cx="326721" cy="389583"/>
            </a:xfrm>
            <a:custGeom>
              <a:avLst/>
              <a:gdLst/>
              <a:ahLst/>
              <a:cxnLst>
                <a:cxn ang="0">
                  <a:pos x="wd2" y="hd2"/>
                </a:cxn>
                <a:cxn ang="5400000">
                  <a:pos x="wd2" y="hd2"/>
                </a:cxn>
                <a:cxn ang="10800000">
                  <a:pos x="wd2" y="hd2"/>
                </a:cxn>
                <a:cxn ang="16200000">
                  <a:pos x="wd2" y="hd2"/>
                </a:cxn>
              </a:cxnLst>
              <a:rect l="0" t="0" r="r" b="b"/>
              <a:pathLst>
                <a:path w="20619" h="21397" extrusionOk="0">
                  <a:moveTo>
                    <a:pt x="15500" y="0"/>
                  </a:moveTo>
                  <a:cubicBezTo>
                    <a:pt x="12717" y="0"/>
                    <a:pt x="9292" y="627"/>
                    <a:pt x="6772" y="2003"/>
                  </a:cubicBezTo>
                  <a:cubicBezTo>
                    <a:pt x="7085" y="6683"/>
                    <a:pt x="5874" y="7970"/>
                    <a:pt x="5210" y="8480"/>
                  </a:cubicBezTo>
                  <a:cubicBezTo>
                    <a:pt x="5107" y="8553"/>
                    <a:pt x="5009" y="8584"/>
                    <a:pt x="4913" y="8584"/>
                  </a:cubicBezTo>
                  <a:cubicBezTo>
                    <a:pt x="4387" y="8584"/>
                    <a:pt x="3948" y="7621"/>
                    <a:pt x="3453" y="7191"/>
                  </a:cubicBezTo>
                  <a:cubicBezTo>
                    <a:pt x="3166" y="6943"/>
                    <a:pt x="2537" y="6638"/>
                    <a:pt x="1880" y="6638"/>
                  </a:cubicBezTo>
                  <a:cubicBezTo>
                    <a:pt x="1282" y="6638"/>
                    <a:pt x="659" y="6890"/>
                    <a:pt x="249" y="7665"/>
                  </a:cubicBezTo>
                  <a:cubicBezTo>
                    <a:pt x="-649" y="9293"/>
                    <a:pt x="1070" y="11599"/>
                    <a:pt x="2398" y="12141"/>
                  </a:cubicBezTo>
                  <a:cubicBezTo>
                    <a:pt x="2770" y="12296"/>
                    <a:pt x="3104" y="12358"/>
                    <a:pt x="3400" y="12358"/>
                  </a:cubicBezTo>
                  <a:cubicBezTo>
                    <a:pt x="4660" y="12358"/>
                    <a:pt x="5249" y="11226"/>
                    <a:pt x="5249" y="11226"/>
                  </a:cubicBezTo>
                  <a:lnTo>
                    <a:pt x="5249" y="18346"/>
                  </a:lnTo>
                  <a:cubicBezTo>
                    <a:pt x="7319" y="21600"/>
                    <a:pt x="11304" y="20956"/>
                    <a:pt x="13413" y="21397"/>
                  </a:cubicBezTo>
                  <a:cubicBezTo>
                    <a:pt x="13803" y="20108"/>
                    <a:pt x="14155" y="19464"/>
                    <a:pt x="13920" y="18752"/>
                  </a:cubicBezTo>
                  <a:lnTo>
                    <a:pt x="13920" y="16412"/>
                  </a:lnTo>
                  <a:cubicBezTo>
                    <a:pt x="14534" y="16528"/>
                    <a:pt x="15148" y="16581"/>
                    <a:pt x="15761" y="16581"/>
                  </a:cubicBezTo>
                  <a:cubicBezTo>
                    <a:pt x="16046" y="16581"/>
                    <a:pt x="16331" y="16570"/>
                    <a:pt x="16615" y="16549"/>
                  </a:cubicBezTo>
                  <a:cubicBezTo>
                    <a:pt x="18412" y="16311"/>
                    <a:pt x="19388" y="15023"/>
                    <a:pt x="19935" y="13328"/>
                  </a:cubicBezTo>
                  <a:cubicBezTo>
                    <a:pt x="20794" y="10615"/>
                    <a:pt x="20951" y="6072"/>
                    <a:pt x="19779" y="817"/>
                  </a:cubicBezTo>
                  <a:cubicBezTo>
                    <a:pt x="18962" y="285"/>
                    <a:pt x="17376" y="0"/>
                    <a:pt x="15500"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452" name="Google Shape;3351;p73"/>
            <p:cNvSpPr/>
            <p:nvPr/>
          </p:nvSpPr>
          <p:spPr>
            <a:xfrm>
              <a:off x="2920676" y="379551"/>
              <a:ext cx="26607" cy="26539"/>
            </a:xfrm>
            <a:custGeom>
              <a:avLst/>
              <a:gdLst/>
              <a:ahLst/>
              <a:cxnLst>
                <a:cxn ang="0">
                  <a:pos x="wd2" y="hd2"/>
                </a:cxn>
                <a:cxn ang="5400000">
                  <a:pos x="wd2" y="hd2"/>
                </a:cxn>
                <a:cxn ang="10800000">
                  <a:pos x="wd2" y="hd2"/>
                </a:cxn>
                <a:cxn ang="16200000">
                  <a:pos x="wd2" y="hd2"/>
                </a:cxn>
              </a:cxnLst>
              <a:rect l="0" t="0" r="r" b="b"/>
              <a:pathLst>
                <a:path w="21600" h="21600" extrusionOk="0">
                  <a:moveTo>
                    <a:pt x="11056" y="0"/>
                  </a:moveTo>
                  <a:cubicBezTo>
                    <a:pt x="5016" y="0"/>
                    <a:pt x="0" y="5031"/>
                    <a:pt x="0" y="11056"/>
                  </a:cubicBezTo>
                  <a:cubicBezTo>
                    <a:pt x="0" y="17081"/>
                    <a:pt x="5016" y="21600"/>
                    <a:pt x="11056" y="21600"/>
                  </a:cubicBezTo>
                  <a:cubicBezTo>
                    <a:pt x="17081" y="21600"/>
                    <a:pt x="21600" y="17081"/>
                    <a:pt x="21600" y="11056"/>
                  </a:cubicBezTo>
                  <a:cubicBezTo>
                    <a:pt x="21600" y="5031"/>
                    <a:pt x="17081" y="0"/>
                    <a:pt x="1105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3" name="Google Shape;3352;p73"/>
            <p:cNvSpPr/>
            <p:nvPr/>
          </p:nvSpPr>
          <p:spPr>
            <a:xfrm>
              <a:off x="3022167" y="374610"/>
              <a:ext cx="26626" cy="26557"/>
            </a:xfrm>
            <a:custGeom>
              <a:avLst/>
              <a:gdLst/>
              <a:ahLst/>
              <a:cxnLst>
                <a:cxn ang="0">
                  <a:pos x="wd2" y="hd2"/>
                </a:cxn>
                <a:cxn ang="5400000">
                  <a:pos x="wd2" y="hd2"/>
                </a:cxn>
                <a:cxn ang="10800000">
                  <a:pos x="wd2" y="hd2"/>
                </a:cxn>
                <a:cxn ang="16200000">
                  <a:pos x="wd2" y="hd2"/>
                </a:cxn>
              </a:cxnLst>
              <a:rect l="0" t="0" r="r" b="b"/>
              <a:pathLst>
                <a:path w="21600" h="21600" extrusionOk="0">
                  <a:moveTo>
                    <a:pt x="10552" y="0"/>
                  </a:moveTo>
                  <a:cubicBezTo>
                    <a:pt x="4516" y="0"/>
                    <a:pt x="0" y="5027"/>
                    <a:pt x="0" y="11048"/>
                  </a:cubicBezTo>
                  <a:cubicBezTo>
                    <a:pt x="0" y="16573"/>
                    <a:pt x="4516" y="21600"/>
                    <a:pt x="10552" y="21600"/>
                  </a:cubicBezTo>
                  <a:cubicBezTo>
                    <a:pt x="16573" y="21600"/>
                    <a:pt x="21600" y="16573"/>
                    <a:pt x="21600" y="11048"/>
                  </a:cubicBezTo>
                  <a:cubicBezTo>
                    <a:pt x="21600" y="5027"/>
                    <a:pt x="16573" y="0"/>
                    <a:pt x="10552"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4" name="Google Shape;3353;p73"/>
            <p:cNvSpPr/>
            <p:nvPr/>
          </p:nvSpPr>
          <p:spPr>
            <a:xfrm>
              <a:off x="2850726" y="503633"/>
              <a:ext cx="116355" cy="70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75" y="3942"/>
                    <a:pt x="1726" y="7512"/>
                    <a:pt x="3217" y="10896"/>
                  </a:cubicBezTo>
                  <a:cubicBezTo>
                    <a:pt x="6207" y="17090"/>
                    <a:pt x="21600" y="21600"/>
                    <a:pt x="21600" y="21600"/>
                  </a:cubicBezTo>
                  <a:lnTo>
                    <a:pt x="21600" y="16527"/>
                  </a:lnTo>
                  <a:cubicBezTo>
                    <a:pt x="21600" y="16527"/>
                    <a:pt x="9882" y="12771"/>
                    <a:pt x="5745" y="9201"/>
                  </a:cubicBezTo>
                  <a:cubicBezTo>
                    <a:pt x="3334" y="7134"/>
                    <a:pt x="1264" y="3942"/>
                    <a:pt x="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455" name="Google Shape;3354;p73"/>
            <p:cNvSpPr/>
            <p:nvPr/>
          </p:nvSpPr>
          <p:spPr>
            <a:xfrm>
              <a:off x="2800022" y="162665"/>
              <a:ext cx="282261" cy="170790"/>
            </a:xfrm>
            <a:custGeom>
              <a:avLst/>
              <a:gdLst/>
              <a:ahLst/>
              <a:cxnLst>
                <a:cxn ang="0">
                  <a:pos x="wd2" y="hd2"/>
                </a:cxn>
                <a:cxn ang="5400000">
                  <a:pos x="wd2" y="hd2"/>
                </a:cxn>
                <a:cxn ang="10800000">
                  <a:pos x="wd2" y="hd2"/>
                </a:cxn>
                <a:cxn ang="16200000">
                  <a:pos x="wd2" y="hd2"/>
                </a:cxn>
              </a:cxnLst>
              <a:rect l="0" t="0" r="r" b="b"/>
              <a:pathLst>
                <a:path w="21185" h="21600" extrusionOk="0">
                  <a:moveTo>
                    <a:pt x="17377" y="0"/>
                  </a:moveTo>
                  <a:cubicBezTo>
                    <a:pt x="17050" y="0"/>
                    <a:pt x="16732" y="473"/>
                    <a:pt x="16487" y="887"/>
                  </a:cubicBezTo>
                  <a:cubicBezTo>
                    <a:pt x="15103" y="3047"/>
                    <a:pt x="13495" y="3527"/>
                    <a:pt x="11818" y="3527"/>
                  </a:cubicBezTo>
                  <a:cubicBezTo>
                    <a:pt x="10476" y="3527"/>
                    <a:pt x="9087" y="3218"/>
                    <a:pt x="7734" y="3218"/>
                  </a:cubicBezTo>
                  <a:cubicBezTo>
                    <a:pt x="7601" y="3218"/>
                    <a:pt x="7469" y="3220"/>
                    <a:pt x="7335" y="3227"/>
                  </a:cubicBezTo>
                  <a:cubicBezTo>
                    <a:pt x="4734" y="3384"/>
                    <a:pt x="1530" y="5179"/>
                    <a:pt x="368" y="9474"/>
                  </a:cubicBezTo>
                  <a:cubicBezTo>
                    <a:pt x="-143" y="11426"/>
                    <a:pt x="-236" y="13455"/>
                    <a:pt x="832" y="14860"/>
                  </a:cubicBezTo>
                  <a:cubicBezTo>
                    <a:pt x="1530" y="15718"/>
                    <a:pt x="2180" y="15641"/>
                    <a:pt x="2552" y="17125"/>
                  </a:cubicBezTo>
                  <a:cubicBezTo>
                    <a:pt x="2644" y="17436"/>
                    <a:pt x="3248" y="21574"/>
                    <a:pt x="2924" y="21574"/>
                  </a:cubicBezTo>
                  <a:cubicBezTo>
                    <a:pt x="3014" y="21591"/>
                    <a:pt x="3105" y="21600"/>
                    <a:pt x="3194" y="21600"/>
                  </a:cubicBezTo>
                  <a:cubicBezTo>
                    <a:pt x="4394" y="21600"/>
                    <a:pt x="5500" y="20179"/>
                    <a:pt x="5804" y="18218"/>
                  </a:cubicBezTo>
                  <a:cubicBezTo>
                    <a:pt x="5895" y="17750"/>
                    <a:pt x="6035" y="16891"/>
                    <a:pt x="6082" y="16423"/>
                  </a:cubicBezTo>
                  <a:cubicBezTo>
                    <a:pt x="6121" y="15957"/>
                    <a:pt x="6395" y="15606"/>
                    <a:pt x="6675" y="15606"/>
                  </a:cubicBezTo>
                  <a:cubicBezTo>
                    <a:pt x="6725" y="15606"/>
                    <a:pt x="6776" y="15618"/>
                    <a:pt x="6826" y="15641"/>
                  </a:cubicBezTo>
                  <a:cubicBezTo>
                    <a:pt x="7615" y="15952"/>
                    <a:pt x="8126" y="16500"/>
                    <a:pt x="8916" y="16891"/>
                  </a:cubicBezTo>
                  <a:cubicBezTo>
                    <a:pt x="10263" y="17530"/>
                    <a:pt x="11663" y="17860"/>
                    <a:pt x="13063" y="17860"/>
                  </a:cubicBezTo>
                  <a:cubicBezTo>
                    <a:pt x="13885" y="17860"/>
                    <a:pt x="14703" y="17745"/>
                    <a:pt x="15511" y="17516"/>
                  </a:cubicBezTo>
                  <a:cubicBezTo>
                    <a:pt x="17090" y="17045"/>
                    <a:pt x="18532" y="15718"/>
                    <a:pt x="19646" y="13767"/>
                  </a:cubicBezTo>
                  <a:cubicBezTo>
                    <a:pt x="20807" y="11503"/>
                    <a:pt x="21364" y="8538"/>
                    <a:pt x="21133" y="5570"/>
                  </a:cubicBezTo>
                  <a:cubicBezTo>
                    <a:pt x="21133" y="5413"/>
                    <a:pt x="21133" y="5336"/>
                    <a:pt x="21085" y="5179"/>
                  </a:cubicBezTo>
                  <a:cubicBezTo>
                    <a:pt x="21085" y="4945"/>
                    <a:pt x="20992" y="4634"/>
                    <a:pt x="20946" y="4477"/>
                  </a:cubicBezTo>
                  <a:cubicBezTo>
                    <a:pt x="20895" y="4391"/>
                    <a:pt x="20833" y="4353"/>
                    <a:pt x="20768" y="4353"/>
                  </a:cubicBezTo>
                  <a:cubicBezTo>
                    <a:pt x="20424" y="4353"/>
                    <a:pt x="19934" y="5385"/>
                    <a:pt x="19739" y="5648"/>
                  </a:cubicBezTo>
                  <a:cubicBezTo>
                    <a:pt x="19506" y="5961"/>
                    <a:pt x="19274" y="6272"/>
                    <a:pt x="19041" y="6506"/>
                  </a:cubicBezTo>
                  <a:cubicBezTo>
                    <a:pt x="18810" y="6740"/>
                    <a:pt x="18623" y="6975"/>
                    <a:pt x="18391" y="7209"/>
                  </a:cubicBezTo>
                  <a:cubicBezTo>
                    <a:pt x="18532" y="5882"/>
                    <a:pt x="18532" y="4477"/>
                    <a:pt x="18391" y="3150"/>
                  </a:cubicBezTo>
                  <a:cubicBezTo>
                    <a:pt x="18299" y="2291"/>
                    <a:pt x="18160" y="183"/>
                    <a:pt x="17509" y="28"/>
                  </a:cubicBezTo>
                  <a:cubicBezTo>
                    <a:pt x="17465" y="9"/>
                    <a:pt x="17420" y="0"/>
                    <a:pt x="17377"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6" name="Google Shape;3355;p73"/>
            <p:cNvSpPr/>
            <p:nvPr/>
          </p:nvSpPr>
          <p:spPr>
            <a:xfrm>
              <a:off x="2900580" y="347962"/>
              <a:ext cx="28762" cy="24188"/>
            </a:xfrm>
            <a:custGeom>
              <a:avLst/>
              <a:gdLst/>
              <a:ahLst/>
              <a:cxnLst>
                <a:cxn ang="0">
                  <a:pos x="wd2" y="hd2"/>
                </a:cxn>
                <a:cxn ang="5400000">
                  <a:pos x="wd2" y="hd2"/>
                </a:cxn>
                <a:cxn ang="10800000">
                  <a:pos x="wd2" y="hd2"/>
                </a:cxn>
                <a:cxn ang="16200000">
                  <a:pos x="wd2" y="hd2"/>
                </a:cxn>
              </a:cxnLst>
              <a:rect l="0" t="0" r="r" b="b"/>
              <a:pathLst>
                <a:path w="20073" h="21600" extrusionOk="0">
                  <a:moveTo>
                    <a:pt x="10749" y="0"/>
                  </a:moveTo>
                  <a:cubicBezTo>
                    <a:pt x="8781" y="0"/>
                    <a:pt x="6787" y="744"/>
                    <a:pt x="4948" y="2297"/>
                  </a:cubicBezTo>
                  <a:cubicBezTo>
                    <a:pt x="-232" y="6710"/>
                    <a:pt x="-1527" y="14973"/>
                    <a:pt x="1931" y="21600"/>
                  </a:cubicBezTo>
                  <a:lnTo>
                    <a:pt x="20073" y="6710"/>
                  </a:lnTo>
                  <a:cubicBezTo>
                    <a:pt x="17833" y="2446"/>
                    <a:pt x="14349" y="0"/>
                    <a:pt x="10749"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57" name="Google Shape;3356;p73"/>
            <p:cNvSpPr/>
            <p:nvPr/>
          </p:nvSpPr>
          <p:spPr>
            <a:xfrm>
              <a:off x="2947820" y="475227"/>
              <a:ext cx="43400" cy="28444"/>
            </a:xfrm>
            <a:custGeom>
              <a:avLst/>
              <a:gdLst/>
              <a:ahLst/>
              <a:cxnLst>
                <a:cxn ang="0">
                  <a:pos x="wd2" y="hd2"/>
                </a:cxn>
                <a:cxn ang="5400000">
                  <a:pos x="wd2" y="hd2"/>
                </a:cxn>
                <a:cxn ang="10800000">
                  <a:pos x="wd2" y="hd2"/>
                </a:cxn>
                <a:cxn ang="16200000">
                  <a:pos x="wd2" y="hd2"/>
                </a:cxn>
              </a:cxnLst>
              <a:rect l="0" t="0" r="r" b="b"/>
              <a:pathLst>
                <a:path w="20471" h="21600" extrusionOk="0">
                  <a:moveTo>
                    <a:pt x="333" y="0"/>
                  </a:moveTo>
                  <a:cubicBezTo>
                    <a:pt x="-1129" y="8910"/>
                    <a:pt x="2372" y="18283"/>
                    <a:pt x="7921" y="21094"/>
                  </a:cubicBezTo>
                  <a:cubicBezTo>
                    <a:pt x="8735" y="21445"/>
                    <a:pt x="9548" y="21600"/>
                    <a:pt x="10354" y="21600"/>
                  </a:cubicBezTo>
                  <a:cubicBezTo>
                    <a:pt x="15071" y="21600"/>
                    <a:pt x="19473" y="16049"/>
                    <a:pt x="20471" y="8446"/>
                  </a:cubicBezTo>
                  <a:lnTo>
                    <a:pt x="333" y="0"/>
                  </a:lnTo>
                  <a:close/>
                </a:path>
              </a:pathLst>
            </a:custGeom>
            <a:solidFill>
              <a:srgbClr val="B16668"/>
            </a:solidFill>
            <a:ln w="12700" cap="flat">
              <a:noFill/>
              <a:miter lim="400000"/>
            </a:ln>
            <a:effectLst/>
          </p:spPr>
          <p:txBody>
            <a:bodyPr wrap="square" lIns="45719" tIns="45719" rIns="45719" bIns="45719" numCol="1" anchor="ctr">
              <a:noAutofit/>
            </a:bodyPr>
            <a:lstStyle/>
            <a:p>
              <a:endParaRPr/>
            </a:p>
          </p:txBody>
        </p:sp>
        <p:sp>
          <p:nvSpPr>
            <p:cNvPr id="458" name="Google Shape;3357;p73"/>
            <p:cNvSpPr/>
            <p:nvPr/>
          </p:nvSpPr>
          <p:spPr>
            <a:xfrm>
              <a:off x="2947895" y="483258"/>
              <a:ext cx="24771" cy="203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4" y="9809"/>
                    <a:pt x="7022" y="17676"/>
                    <a:pt x="14578" y="20933"/>
                  </a:cubicBezTo>
                  <a:cubicBezTo>
                    <a:pt x="16730" y="21600"/>
                    <a:pt x="19432" y="21600"/>
                    <a:pt x="21600" y="21600"/>
                  </a:cubicBezTo>
                  <a:cubicBezTo>
                    <a:pt x="20516" y="9162"/>
                    <a:pt x="11876" y="0"/>
                    <a:pt x="1618"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459" name="Google Shape;3358;p73"/>
            <p:cNvSpPr/>
            <p:nvPr/>
          </p:nvSpPr>
          <p:spPr>
            <a:xfrm>
              <a:off x="3030832" y="341689"/>
              <a:ext cx="29656" cy="22430"/>
            </a:xfrm>
            <a:custGeom>
              <a:avLst/>
              <a:gdLst/>
              <a:ahLst/>
              <a:cxnLst>
                <a:cxn ang="0">
                  <a:pos x="wd2" y="hd2"/>
                </a:cxn>
                <a:cxn ang="5400000">
                  <a:pos x="wd2" y="hd2"/>
                </a:cxn>
                <a:cxn ang="10800000">
                  <a:pos x="wd2" y="hd2"/>
                </a:cxn>
                <a:cxn ang="16200000">
                  <a:pos x="wd2" y="hd2"/>
                </a:cxn>
              </a:cxnLst>
              <a:rect l="0" t="0" r="r" b="b"/>
              <a:pathLst>
                <a:path w="20296" h="21600" extrusionOk="0">
                  <a:moveTo>
                    <a:pt x="9778" y="0"/>
                  </a:moveTo>
                  <a:cubicBezTo>
                    <a:pt x="5803" y="0"/>
                    <a:pt x="1867" y="3440"/>
                    <a:pt x="0" y="9125"/>
                  </a:cubicBezTo>
                  <a:lnTo>
                    <a:pt x="19492" y="21600"/>
                  </a:lnTo>
                  <a:cubicBezTo>
                    <a:pt x="21600" y="13865"/>
                    <a:pt x="19492" y="4954"/>
                    <a:pt x="13981" y="1390"/>
                  </a:cubicBezTo>
                  <a:cubicBezTo>
                    <a:pt x="12635" y="446"/>
                    <a:pt x="11200" y="0"/>
                    <a:pt x="9778"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60" name="Google Shape;3359;p73"/>
            <p:cNvSpPr/>
            <p:nvPr/>
          </p:nvSpPr>
          <p:spPr>
            <a:xfrm>
              <a:off x="2979474" y="374610"/>
              <a:ext cx="51359" cy="851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121" y="21600"/>
                  </a:lnTo>
                  <a:lnTo>
                    <a:pt x="21600" y="17691"/>
                  </a:lnTo>
                  <a:lnTo>
                    <a:pt x="0" y="0"/>
                  </a:ln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461" name="Google Shape;3360;p73"/>
            <p:cNvSpPr/>
            <p:nvPr/>
          </p:nvSpPr>
          <p:spPr>
            <a:xfrm>
              <a:off x="3087775" y="560889"/>
              <a:ext cx="567592" cy="431832"/>
            </a:xfrm>
            <a:custGeom>
              <a:avLst/>
              <a:gdLst/>
              <a:ahLst/>
              <a:cxnLst>
                <a:cxn ang="0">
                  <a:pos x="wd2" y="hd2"/>
                </a:cxn>
                <a:cxn ang="5400000">
                  <a:pos x="wd2" y="hd2"/>
                </a:cxn>
                <a:cxn ang="10800000">
                  <a:pos x="wd2" y="hd2"/>
                </a:cxn>
                <a:cxn ang="16200000">
                  <a:pos x="wd2" y="hd2"/>
                </a:cxn>
              </a:cxnLst>
              <a:rect l="0" t="0" r="r" b="b"/>
              <a:pathLst>
                <a:path w="21485" h="21600" extrusionOk="0">
                  <a:moveTo>
                    <a:pt x="20193" y="0"/>
                  </a:moveTo>
                  <a:cubicBezTo>
                    <a:pt x="20032" y="0"/>
                    <a:pt x="19867" y="64"/>
                    <a:pt x="19749" y="193"/>
                  </a:cubicBezTo>
                  <a:cubicBezTo>
                    <a:pt x="19492" y="563"/>
                    <a:pt x="19258" y="934"/>
                    <a:pt x="19047" y="1366"/>
                  </a:cubicBezTo>
                  <a:cubicBezTo>
                    <a:pt x="18532" y="2292"/>
                    <a:pt x="17922" y="3156"/>
                    <a:pt x="17220" y="3836"/>
                  </a:cubicBezTo>
                  <a:cubicBezTo>
                    <a:pt x="17030" y="4058"/>
                    <a:pt x="16802" y="4180"/>
                    <a:pt x="16554" y="4180"/>
                  </a:cubicBezTo>
                  <a:cubicBezTo>
                    <a:pt x="16526" y="4180"/>
                    <a:pt x="16498" y="4179"/>
                    <a:pt x="16470" y="4176"/>
                  </a:cubicBezTo>
                  <a:cubicBezTo>
                    <a:pt x="16470" y="3867"/>
                    <a:pt x="16493" y="3589"/>
                    <a:pt x="16564" y="3311"/>
                  </a:cubicBezTo>
                  <a:cubicBezTo>
                    <a:pt x="16657" y="3033"/>
                    <a:pt x="16704" y="2756"/>
                    <a:pt x="16727" y="2446"/>
                  </a:cubicBezTo>
                  <a:cubicBezTo>
                    <a:pt x="16751" y="2046"/>
                    <a:pt x="16680" y="1644"/>
                    <a:pt x="16540" y="1304"/>
                  </a:cubicBezTo>
                  <a:cubicBezTo>
                    <a:pt x="16476" y="1199"/>
                    <a:pt x="16390" y="1151"/>
                    <a:pt x="16304" y="1151"/>
                  </a:cubicBezTo>
                  <a:cubicBezTo>
                    <a:pt x="16265" y="1151"/>
                    <a:pt x="16226" y="1161"/>
                    <a:pt x="16189" y="1181"/>
                  </a:cubicBezTo>
                  <a:cubicBezTo>
                    <a:pt x="16142" y="1242"/>
                    <a:pt x="16095" y="1274"/>
                    <a:pt x="16071" y="1366"/>
                  </a:cubicBezTo>
                  <a:cubicBezTo>
                    <a:pt x="15884" y="1706"/>
                    <a:pt x="15720" y="2169"/>
                    <a:pt x="15556" y="2509"/>
                  </a:cubicBezTo>
                  <a:cubicBezTo>
                    <a:pt x="15345" y="2910"/>
                    <a:pt x="15181" y="3311"/>
                    <a:pt x="15017" y="3713"/>
                  </a:cubicBezTo>
                  <a:cubicBezTo>
                    <a:pt x="14853" y="4238"/>
                    <a:pt x="14736" y="4762"/>
                    <a:pt x="14619" y="5257"/>
                  </a:cubicBezTo>
                  <a:cubicBezTo>
                    <a:pt x="14338" y="6276"/>
                    <a:pt x="13940" y="7233"/>
                    <a:pt x="13424" y="8098"/>
                  </a:cubicBezTo>
                  <a:cubicBezTo>
                    <a:pt x="12862" y="9116"/>
                    <a:pt x="9863" y="13840"/>
                    <a:pt x="9301" y="14735"/>
                  </a:cubicBezTo>
                  <a:cubicBezTo>
                    <a:pt x="9301" y="14735"/>
                    <a:pt x="5506" y="10135"/>
                    <a:pt x="4076" y="8468"/>
                  </a:cubicBezTo>
                  <a:cubicBezTo>
                    <a:pt x="1476" y="5380"/>
                    <a:pt x="914" y="4608"/>
                    <a:pt x="0" y="4392"/>
                  </a:cubicBezTo>
                  <a:lnTo>
                    <a:pt x="843" y="14211"/>
                  </a:lnTo>
                  <a:cubicBezTo>
                    <a:pt x="843" y="14211"/>
                    <a:pt x="6396" y="19305"/>
                    <a:pt x="7754" y="20510"/>
                  </a:cubicBezTo>
                  <a:cubicBezTo>
                    <a:pt x="8562" y="21264"/>
                    <a:pt x="9150" y="21600"/>
                    <a:pt x="9679" y="21600"/>
                  </a:cubicBezTo>
                  <a:cubicBezTo>
                    <a:pt x="10255" y="21600"/>
                    <a:pt x="10762" y="21202"/>
                    <a:pt x="11409" y="20510"/>
                  </a:cubicBezTo>
                  <a:lnTo>
                    <a:pt x="12112" y="19522"/>
                  </a:lnTo>
                  <a:cubicBezTo>
                    <a:pt x="12698" y="18565"/>
                    <a:pt x="16282" y="11247"/>
                    <a:pt x="17079" y="9641"/>
                  </a:cubicBezTo>
                  <a:cubicBezTo>
                    <a:pt x="17430" y="8900"/>
                    <a:pt x="18414" y="8066"/>
                    <a:pt x="18742" y="7696"/>
                  </a:cubicBezTo>
                  <a:cubicBezTo>
                    <a:pt x="21600" y="4732"/>
                    <a:pt x="21577" y="3343"/>
                    <a:pt x="21436" y="2354"/>
                  </a:cubicBezTo>
                  <a:cubicBezTo>
                    <a:pt x="21296" y="1644"/>
                    <a:pt x="21085" y="965"/>
                    <a:pt x="20757" y="378"/>
                  </a:cubicBezTo>
                  <a:cubicBezTo>
                    <a:pt x="20640" y="193"/>
                    <a:pt x="20476" y="38"/>
                    <a:pt x="20288" y="7"/>
                  </a:cubicBezTo>
                  <a:cubicBezTo>
                    <a:pt x="20257" y="2"/>
                    <a:pt x="20226" y="0"/>
                    <a:pt x="20193"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462" name="Google Shape;3361;p73"/>
            <p:cNvSpPr/>
            <p:nvPr/>
          </p:nvSpPr>
          <p:spPr>
            <a:xfrm>
              <a:off x="3087775" y="644369"/>
              <a:ext cx="372589" cy="3524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4" y="11767"/>
                  </a:lnTo>
                  <a:cubicBezTo>
                    <a:pt x="144" y="11767"/>
                    <a:pt x="10047" y="19145"/>
                    <a:pt x="12235" y="20545"/>
                  </a:cubicBezTo>
                  <a:cubicBezTo>
                    <a:pt x="13309" y="21232"/>
                    <a:pt x="14159" y="21600"/>
                    <a:pt x="14945" y="21600"/>
                  </a:cubicBezTo>
                  <a:cubicBezTo>
                    <a:pt x="15760" y="21600"/>
                    <a:pt x="16508" y="21204"/>
                    <a:pt x="17366" y="20356"/>
                  </a:cubicBezTo>
                  <a:cubicBezTo>
                    <a:pt x="19053" y="18653"/>
                    <a:pt x="21600" y="14113"/>
                    <a:pt x="21600" y="14113"/>
                  </a:cubicBezTo>
                  <a:cubicBezTo>
                    <a:pt x="18658" y="12676"/>
                    <a:pt x="17438" y="8892"/>
                    <a:pt x="17438" y="8892"/>
                  </a:cubicBezTo>
                  <a:lnTo>
                    <a:pt x="14317" y="12713"/>
                  </a:lnTo>
                  <a:cubicBezTo>
                    <a:pt x="14317" y="12713"/>
                    <a:pt x="6638" y="5336"/>
                    <a:pt x="4808" y="3519"/>
                  </a:cubicBezTo>
                  <a:cubicBezTo>
                    <a:pt x="2978" y="1703"/>
                    <a:pt x="1651" y="340"/>
                    <a:pt x="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63" name="Google Shape;3362;p73"/>
            <p:cNvSpPr/>
            <p:nvPr/>
          </p:nvSpPr>
          <p:spPr>
            <a:xfrm>
              <a:off x="2657020" y="592516"/>
              <a:ext cx="487106" cy="645721"/>
            </a:xfrm>
            <a:custGeom>
              <a:avLst/>
              <a:gdLst/>
              <a:ahLst/>
              <a:cxnLst>
                <a:cxn ang="0">
                  <a:pos x="wd2" y="hd2"/>
                </a:cxn>
                <a:cxn ang="5400000">
                  <a:pos x="wd2" y="hd2"/>
                </a:cxn>
                <a:cxn ang="10800000">
                  <a:pos x="wd2" y="hd2"/>
                </a:cxn>
                <a:cxn ang="16200000">
                  <a:pos x="wd2" y="hd2"/>
                </a:cxn>
              </a:cxnLst>
              <a:rect l="0" t="0" r="r" b="b"/>
              <a:pathLst>
                <a:path w="21547" h="21600" extrusionOk="0">
                  <a:moveTo>
                    <a:pt x="5147" y="0"/>
                  </a:moveTo>
                  <a:cubicBezTo>
                    <a:pt x="2929" y="743"/>
                    <a:pt x="958" y="1405"/>
                    <a:pt x="0" y="1858"/>
                  </a:cubicBezTo>
                  <a:cubicBezTo>
                    <a:pt x="0" y="1858"/>
                    <a:pt x="1259" y="7351"/>
                    <a:pt x="2518" y="9871"/>
                  </a:cubicBezTo>
                  <a:cubicBezTo>
                    <a:pt x="3641" y="12059"/>
                    <a:pt x="3887" y="20959"/>
                    <a:pt x="3887" y="20959"/>
                  </a:cubicBezTo>
                  <a:cubicBezTo>
                    <a:pt x="6470" y="21385"/>
                    <a:pt x="9101" y="21600"/>
                    <a:pt x="11732" y="21600"/>
                  </a:cubicBezTo>
                  <a:cubicBezTo>
                    <a:pt x="13061" y="21600"/>
                    <a:pt x="14391" y="21545"/>
                    <a:pt x="15715" y="21434"/>
                  </a:cubicBezTo>
                  <a:cubicBezTo>
                    <a:pt x="17740" y="21248"/>
                    <a:pt x="19711" y="20814"/>
                    <a:pt x="21546" y="20154"/>
                  </a:cubicBezTo>
                  <a:cubicBezTo>
                    <a:pt x="21546" y="20154"/>
                    <a:pt x="21600" y="13381"/>
                    <a:pt x="20861" y="8858"/>
                  </a:cubicBezTo>
                  <a:cubicBezTo>
                    <a:pt x="20095" y="4336"/>
                    <a:pt x="20341" y="2396"/>
                    <a:pt x="18972" y="1631"/>
                  </a:cubicBezTo>
                  <a:cubicBezTo>
                    <a:pt x="18068" y="1136"/>
                    <a:pt x="14181" y="475"/>
                    <a:pt x="14181" y="475"/>
                  </a:cubicBezTo>
                  <a:cubicBezTo>
                    <a:pt x="14044" y="971"/>
                    <a:pt x="13770" y="1425"/>
                    <a:pt x="13415" y="1858"/>
                  </a:cubicBezTo>
                  <a:cubicBezTo>
                    <a:pt x="12073" y="1384"/>
                    <a:pt x="5147" y="0"/>
                    <a:pt x="5147"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464" name="Google Shape;3363;p73"/>
            <p:cNvSpPr/>
            <p:nvPr/>
          </p:nvSpPr>
          <p:spPr>
            <a:xfrm>
              <a:off x="2892826" y="622773"/>
              <a:ext cx="193088" cy="635191"/>
            </a:xfrm>
            <a:custGeom>
              <a:avLst/>
              <a:gdLst/>
              <a:ahLst/>
              <a:cxnLst>
                <a:cxn ang="0">
                  <a:pos x="wd2" y="hd2"/>
                </a:cxn>
                <a:cxn ang="5400000">
                  <a:pos x="wd2" y="hd2"/>
                </a:cxn>
                <a:cxn ang="10800000">
                  <a:pos x="wd2" y="hd2"/>
                </a:cxn>
                <a:cxn ang="16200000">
                  <a:pos x="wd2" y="hd2"/>
                </a:cxn>
              </a:cxnLst>
              <a:rect l="0" t="0" r="r" b="b"/>
              <a:pathLst>
                <a:path w="20422" h="21600" extrusionOk="0">
                  <a:moveTo>
                    <a:pt x="15185" y="0"/>
                  </a:moveTo>
                  <a:cubicBezTo>
                    <a:pt x="16496" y="8061"/>
                    <a:pt x="8377" y="15114"/>
                    <a:pt x="0" y="20740"/>
                  </a:cubicBezTo>
                  <a:lnTo>
                    <a:pt x="4386" y="21600"/>
                  </a:lnTo>
                  <a:cubicBezTo>
                    <a:pt x="4386" y="21600"/>
                    <a:pt x="21600" y="11860"/>
                    <a:pt x="20358" y="651"/>
                  </a:cubicBezTo>
                  <a:cubicBezTo>
                    <a:pt x="18851" y="272"/>
                    <a:pt x="17085" y="42"/>
                    <a:pt x="15185"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465" name="Google Shape;3364;p73"/>
            <p:cNvSpPr/>
            <p:nvPr/>
          </p:nvSpPr>
          <p:spPr>
            <a:xfrm>
              <a:off x="2974520" y="614741"/>
              <a:ext cx="24061" cy="109259"/>
            </a:xfrm>
            <a:custGeom>
              <a:avLst/>
              <a:gdLst/>
              <a:ahLst/>
              <a:cxnLst>
                <a:cxn ang="0">
                  <a:pos x="wd2" y="hd2"/>
                </a:cxn>
                <a:cxn ang="5400000">
                  <a:pos x="wd2" y="hd2"/>
                </a:cxn>
                <a:cxn ang="10800000">
                  <a:pos x="wd2" y="hd2"/>
                </a:cxn>
                <a:cxn ang="16200000">
                  <a:pos x="wd2" y="hd2"/>
                </a:cxn>
              </a:cxnLst>
              <a:rect l="0" t="0" r="r" b="b"/>
              <a:pathLst>
                <a:path w="20997" h="21600" extrusionOk="0">
                  <a:moveTo>
                    <a:pt x="0" y="0"/>
                  </a:moveTo>
                  <a:lnTo>
                    <a:pt x="7562" y="16109"/>
                  </a:lnTo>
                  <a:lnTo>
                    <a:pt x="20515" y="21600"/>
                  </a:lnTo>
                  <a:cubicBezTo>
                    <a:pt x="20515" y="21600"/>
                    <a:pt x="21600" y="6955"/>
                    <a:pt x="20515" y="3417"/>
                  </a:cubicBez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66" name="Google Shape;3365;p73"/>
            <p:cNvSpPr/>
            <p:nvPr/>
          </p:nvSpPr>
          <p:spPr>
            <a:xfrm>
              <a:off x="2974520" y="614741"/>
              <a:ext cx="24061" cy="109259"/>
            </a:xfrm>
            <a:custGeom>
              <a:avLst/>
              <a:gdLst/>
              <a:ahLst/>
              <a:cxnLst>
                <a:cxn ang="0">
                  <a:pos x="wd2" y="hd2"/>
                </a:cxn>
                <a:cxn ang="5400000">
                  <a:pos x="wd2" y="hd2"/>
                </a:cxn>
                <a:cxn ang="10800000">
                  <a:pos x="wd2" y="hd2"/>
                </a:cxn>
                <a:cxn ang="16200000">
                  <a:pos x="wd2" y="hd2"/>
                </a:cxn>
              </a:cxnLst>
              <a:rect l="0" t="0" r="r" b="b"/>
              <a:pathLst>
                <a:path w="20997" h="21600" extrusionOk="0">
                  <a:moveTo>
                    <a:pt x="0" y="0"/>
                  </a:moveTo>
                  <a:lnTo>
                    <a:pt x="7562" y="16109"/>
                  </a:lnTo>
                  <a:lnTo>
                    <a:pt x="20515" y="21600"/>
                  </a:lnTo>
                  <a:cubicBezTo>
                    <a:pt x="20515" y="21600"/>
                    <a:pt x="21600" y="6955"/>
                    <a:pt x="20515" y="3417"/>
                  </a:cubicBez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67" name="Google Shape;3366;p73"/>
            <p:cNvSpPr/>
            <p:nvPr/>
          </p:nvSpPr>
          <p:spPr>
            <a:xfrm>
              <a:off x="2840206" y="617832"/>
              <a:ext cx="123794" cy="118511"/>
            </a:xfrm>
            <a:custGeom>
              <a:avLst/>
              <a:gdLst/>
              <a:ahLst/>
              <a:cxnLst>
                <a:cxn ang="0">
                  <a:pos x="wd2" y="hd2"/>
                </a:cxn>
                <a:cxn ang="5400000">
                  <a:pos x="wd2" y="hd2"/>
                </a:cxn>
                <a:cxn ang="10800000">
                  <a:pos x="wd2" y="hd2"/>
                </a:cxn>
                <a:cxn ang="16200000">
                  <a:pos x="wd2" y="hd2"/>
                </a:cxn>
              </a:cxnLst>
              <a:rect l="0" t="0" r="r" b="b"/>
              <a:pathLst>
                <a:path w="21600" h="21600" extrusionOk="0">
                  <a:moveTo>
                    <a:pt x="5941" y="0"/>
                  </a:moveTo>
                  <a:lnTo>
                    <a:pt x="0" y="4388"/>
                  </a:lnTo>
                  <a:lnTo>
                    <a:pt x="19547" y="21600"/>
                  </a:lnTo>
                  <a:lnTo>
                    <a:pt x="21600" y="15525"/>
                  </a:lnTo>
                  <a:lnTo>
                    <a:pt x="5941"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68" name="Google Shape;3367;p73"/>
            <p:cNvSpPr/>
            <p:nvPr/>
          </p:nvSpPr>
          <p:spPr>
            <a:xfrm>
              <a:off x="2840206" y="617832"/>
              <a:ext cx="123794" cy="118511"/>
            </a:xfrm>
            <a:custGeom>
              <a:avLst/>
              <a:gdLst/>
              <a:ahLst/>
              <a:cxnLst>
                <a:cxn ang="0">
                  <a:pos x="wd2" y="hd2"/>
                </a:cxn>
                <a:cxn ang="5400000">
                  <a:pos x="wd2" y="hd2"/>
                </a:cxn>
                <a:cxn ang="10800000">
                  <a:pos x="wd2" y="hd2"/>
                </a:cxn>
                <a:cxn ang="16200000">
                  <a:pos x="wd2" y="hd2"/>
                </a:cxn>
              </a:cxnLst>
              <a:rect l="0" t="0" r="r" b="b"/>
              <a:pathLst>
                <a:path w="21600" h="21600" extrusionOk="0">
                  <a:moveTo>
                    <a:pt x="5941" y="0"/>
                  </a:moveTo>
                  <a:lnTo>
                    <a:pt x="0" y="4388"/>
                  </a:lnTo>
                  <a:lnTo>
                    <a:pt x="19547" y="21600"/>
                  </a:lnTo>
                  <a:lnTo>
                    <a:pt x="21600" y="15525"/>
                  </a:lnTo>
                  <a:lnTo>
                    <a:pt x="5941"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69" name="Google Shape;3368;p73"/>
            <p:cNvSpPr/>
            <p:nvPr/>
          </p:nvSpPr>
          <p:spPr>
            <a:xfrm>
              <a:off x="2959658" y="571530"/>
              <a:ext cx="46552" cy="84720"/>
            </a:xfrm>
            <a:custGeom>
              <a:avLst/>
              <a:gdLst/>
              <a:ahLst/>
              <a:cxnLst>
                <a:cxn ang="0">
                  <a:pos x="wd2" y="hd2"/>
                </a:cxn>
                <a:cxn ang="5400000">
                  <a:pos x="wd2" y="hd2"/>
                </a:cxn>
                <a:cxn ang="10800000">
                  <a:pos x="wd2" y="hd2"/>
                </a:cxn>
                <a:cxn ang="16200000">
                  <a:pos x="wd2" y="hd2"/>
                </a:cxn>
              </a:cxnLst>
              <a:rect l="0" t="0" r="r" b="b"/>
              <a:pathLst>
                <a:path w="20056" h="21600" extrusionOk="0">
                  <a:moveTo>
                    <a:pt x="3198" y="0"/>
                  </a:moveTo>
                  <a:lnTo>
                    <a:pt x="3198" y="7398"/>
                  </a:lnTo>
                  <a:cubicBezTo>
                    <a:pt x="2670" y="11489"/>
                    <a:pt x="1599" y="15580"/>
                    <a:pt x="0" y="19675"/>
                  </a:cubicBezTo>
                  <a:cubicBezTo>
                    <a:pt x="5732" y="20034"/>
                    <a:pt x="13182" y="21600"/>
                    <a:pt x="17187" y="21600"/>
                  </a:cubicBezTo>
                  <a:cubicBezTo>
                    <a:pt x="18402" y="21600"/>
                    <a:pt x="19298" y="21458"/>
                    <a:pt x="19737" y="21090"/>
                  </a:cubicBezTo>
                  <a:cubicBezTo>
                    <a:pt x="21600" y="19359"/>
                    <a:pt x="15205" y="4563"/>
                    <a:pt x="319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70" name="Google Shape;3369;p73"/>
            <p:cNvSpPr/>
            <p:nvPr/>
          </p:nvSpPr>
          <p:spPr>
            <a:xfrm>
              <a:off x="2773374" y="538202"/>
              <a:ext cx="186285" cy="150619"/>
            </a:xfrm>
            <a:custGeom>
              <a:avLst/>
              <a:gdLst/>
              <a:ahLst/>
              <a:cxnLst>
                <a:cxn ang="0">
                  <a:pos x="wd2" y="hd2"/>
                </a:cxn>
                <a:cxn ang="5400000">
                  <a:pos x="wd2" y="hd2"/>
                </a:cxn>
                <a:cxn ang="10800000">
                  <a:pos x="wd2" y="hd2"/>
                </a:cxn>
                <a:cxn ang="16200000">
                  <a:pos x="wd2" y="hd2"/>
                </a:cxn>
              </a:cxnLst>
              <a:rect l="0" t="0" r="r" b="b"/>
              <a:pathLst>
                <a:path w="21600" h="21600" extrusionOk="0">
                  <a:moveTo>
                    <a:pt x="6529" y="0"/>
                  </a:moveTo>
                  <a:cubicBezTo>
                    <a:pt x="4376" y="88"/>
                    <a:pt x="0" y="7789"/>
                    <a:pt x="0" y="7789"/>
                  </a:cubicBezTo>
                  <a:cubicBezTo>
                    <a:pt x="0" y="7789"/>
                    <a:pt x="1362" y="9915"/>
                    <a:pt x="4019" y="13368"/>
                  </a:cubicBezTo>
                  <a:cubicBezTo>
                    <a:pt x="7175" y="17439"/>
                    <a:pt x="8898" y="21512"/>
                    <a:pt x="10047" y="21600"/>
                  </a:cubicBezTo>
                  <a:cubicBezTo>
                    <a:pt x="11267" y="21600"/>
                    <a:pt x="15501" y="17617"/>
                    <a:pt x="18011" y="16555"/>
                  </a:cubicBezTo>
                  <a:cubicBezTo>
                    <a:pt x="18926" y="16061"/>
                    <a:pt x="19885" y="15791"/>
                    <a:pt x="20853" y="15791"/>
                  </a:cubicBezTo>
                  <a:cubicBezTo>
                    <a:pt x="21103" y="15791"/>
                    <a:pt x="21350" y="15809"/>
                    <a:pt x="21600" y="15846"/>
                  </a:cubicBezTo>
                  <a:cubicBezTo>
                    <a:pt x="21600" y="15846"/>
                    <a:pt x="20165" y="12303"/>
                    <a:pt x="14567" y="9206"/>
                  </a:cubicBezTo>
                  <a:cubicBezTo>
                    <a:pt x="8969" y="6019"/>
                    <a:pt x="6745" y="2832"/>
                    <a:pt x="6529" y="1417"/>
                  </a:cubicBezTo>
                  <a:lnTo>
                    <a:pt x="6529" y="0"/>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71" name="Google Shape;3370;p73"/>
            <p:cNvSpPr/>
            <p:nvPr/>
          </p:nvSpPr>
          <p:spPr>
            <a:xfrm>
              <a:off x="2968323" y="753627"/>
              <a:ext cx="89135" cy="358049"/>
            </a:xfrm>
            <a:custGeom>
              <a:avLst/>
              <a:gdLst/>
              <a:ahLst/>
              <a:cxnLst>
                <a:cxn ang="0">
                  <a:pos x="wd2" y="hd2"/>
                </a:cxn>
                <a:cxn ang="5400000">
                  <a:pos x="wd2" y="hd2"/>
                </a:cxn>
                <a:cxn ang="10800000">
                  <a:pos x="wd2" y="hd2"/>
                </a:cxn>
                <a:cxn ang="16200000">
                  <a:pos x="wd2" y="hd2"/>
                </a:cxn>
              </a:cxnLst>
              <a:rect l="0" t="0" r="r" b="b"/>
              <a:pathLst>
                <a:path w="21600" h="21600" extrusionOk="0">
                  <a:moveTo>
                    <a:pt x="5998" y="0"/>
                  </a:moveTo>
                  <a:lnTo>
                    <a:pt x="0" y="186"/>
                  </a:lnTo>
                  <a:cubicBezTo>
                    <a:pt x="1951" y="5550"/>
                    <a:pt x="2401" y="10948"/>
                    <a:pt x="1650" y="16312"/>
                  </a:cubicBezTo>
                  <a:cubicBezTo>
                    <a:pt x="1353" y="18016"/>
                    <a:pt x="10701" y="21600"/>
                    <a:pt x="13309" y="21600"/>
                  </a:cubicBezTo>
                  <a:cubicBezTo>
                    <a:pt x="13322" y="21600"/>
                    <a:pt x="13336" y="21600"/>
                    <a:pt x="13349" y="21600"/>
                  </a:cubicBezTo>
                  <a:cubicBezTo>
                    <a:pt x="15750" y="21525"/>
                    <a:pt x="20548" y="18285"/>
                    <a:pt x="21600" y="16386"/>
                  </a:cubicBezTo>
                  <a:cubicBezTo>
                    <a:pt x="21299" y="11731"/>
                    <a:pt x="10499" y="2495"/>
                    <a:pt x="599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2" name="Google Shape;3371;p73"/>
            <p:cNvSpPr/>
            <p:nvPr/>
          </p:nvSpPr>
          <p:spPr>
            <a:xfrm>
              <a:off x="2968323" y="753627"/>
              <a:ext cx="25996" cy="13584"/>
            </a:xfrm>
            <a:custGeom>
              <a:avLst/>
              <a:gdLst/>
              <a:ahLst/>
              <a:cxnLst>
                <a:cxn ang="0">
                  <a:pos x="wd2" y="hd2"/>
                </a:cxn>
                <a:cxn ang="5400000">
                  <a:pos x="wd2" y="hd2"/>
                </a:cxn>
                <a:cxn ang="10800000">
                  <a:pos x="wd2" y="hd2"/>
                </a:cxn>
                <a:cxn ang="16200000">
                  <a:pos x="wd2" y="hd2"/>
                </a:cxn>
              </a:cxnLst>
              <a:rect l="0" t="0" r="r" b="b"/>
              <a:pathLst>
                <a:path w="21600" h="21600" extrusionOk="0">
                  <a:moveTo>
                    <a:pt x="20567" y="0"/>
                  </a:moveTo>
                  <a:lnTo>
                    <a:pt x="0" y="4914"/>
                  </a:lnTo>
                  <a:lnTo>
                    <a:pt x="1033" y="21600"/>
                  </a:lnTo>
                  <a:cubicBezTo>
                    <a:pt x="8742" y="20629"/>
                    <a:pt x="15942" y="14743"/>
                    <a:pt x="21600" y="4914"/>
                  </a:cubicBezTo>
                  <a:cubicBezTo>
                    <a:pt x="21091" y="2972"/>
                    <a:pt x="21091" y="1972"/>
                    <a:pt x="20567"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73" name="Google Shape;3372;p73"/>
            <p:cNvSpPr/>
            <p:nvPr/>
          </p:nvSpPr>
          <p:spPr>
            <a:xfrm>
              <a:off x="2949750" y="696222"/>
              <a:ext cx="50158" cy="61754"/>
            </a:xfrm>
            <a:custGeom>
              <a:avLst/>
              <a:gdLst/>
              <a:ahLst/>
              <a:cxnLst>
                <a:cxn ang="0">
                  <a:pos x="wd2" y="hd2"/>
                </a:cxn>
                <a:cxn ang="5400000">
                  <a:pos x="wd2" y="hd2"/>
                </a:cxn>
                <a:cxn ang="10800000">
                  <a:pos x="wd2" y="hd2"/>
                </a:cxn>
                <a:cxn ang="16200000">
                  <a:pos x="wd2" y="hd2"/>
                </a:cxn>
              </a:cxnLst>
              <a:rect l="0" t="0" r="r" b="b"/>
              <a:pathLst>
                <a:path w="20839" h="21600" extrusionOk="0">
                  <a:moveTo>
                    <a:pt x="13891" y="0"/>
                  </a:moveTo>
                  <a:cubicBezTo>
                    <a:pt x="11062" y="0"/>
                    <a:pt x="7979" y="647"/>
                    <a:pt x="5404" y="1728"/>
                  </a:cubicBezTo>
                  <a:cubicBezTo>
                    <a:pt x="2058" y="4751"/>
                    <a:pt x="0" y="8855"/>
                    <a:pt x="0" y="13172"/>
                  </a:cubicBezTo>
                  <a:cubicBezTo>
                    <a:pt x="1549" y="16409"/>
                    <a:pt x="4379" y="19218"/>
                    <a:pt x="7716" y="21160"/>
                  </a:cubicBezTo>
                  <a:cubicBezTo>
                    <a:pt x="8865" y="21458"/>
                    <a:pt x="10075" y="21600"/>
                    <a:pt x="11286" y="21600"/>
                  </a:cubicBezTo>
                  <a:cubicBezTo>
                    <a:pt x="13614" y="21600"/>
                    <a:pt x="15980" y="21076"/>
                    <a:pt x="18000" y="20079"/>
                  </a:cubicBezTo>
                  <a:cubicBezTo>
                    <a:pt x="20829" y="15761"/>
                    <a:pt x="21600" y="11010"/>
                    <a:pt x="20058" y="6266"/>
                  </a:cubicBezTo>
                  <a:cubicBezTo>
                    <a:pt x="18779" y="3670"/>
                    <a:pt x="16720" y="1515"/>
                    <a:pt x="1389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4" name="Google Shape;3373;p73"/>
            <p:cNvSpPr/>
            <p:nvPr/>
          </p:nvSpPr>
          <p:spPr>
            <a:xfrm>
              <a:off x="2552879" y="1060543"/>
              <a:ext cx="378317" cy="539406"/>
            </a:xfrm>
            <a:custGeom>
              <a:avLst/>
              <a:gdLst/>
              <a:ahLst/>
              <a:cxnLst>
                <a:cxn ang="0">
                  <a:pos x="wd2" y="hd2"/>
                </a:cxn>
                <a:cxn ang="5400000">
                  <a:pos x="wd2" y="hd2"/>
                </a:cxn>
                <a:cxn ang="10800000">
                  <a:pos x="wd2" y="hd2"/>
                </a:cxn>
                <a:cxn ang="16200000">
                  <a:pos x="wd2" y="hd2"/>
                </a:cxn>
              </a:cxnLst>
              <a:rect l="0" t="0" r="r" b="b"/>
              <a:pathLst>
                <a:path w="21573" h="21600" extrusionOk="0">
                  <a:moveTo>
                    <a:pt x="2557" y="0"/>
                  </a:moveTo>
                  <a:cubicBezTo>
                    <a:pt x="2455" y="0"/>
                    <a:pt x="2349" y="27"/>
                    <a:pt x="2267" y="70"/>
                  </a:cubicBezTo>
                  <a:lnTo>
                    <a:pt x="1703" y="292"/>
                  </a:lnTo>
                  <a:cubicBezTo>
                    <a:pt x="1315" y="465"/>
                    <a:pt x="1067" y="762"/>
                    <a:pt x="997" y="1108"/>
                  </a:cubicBezTo>
                  <a:lnTo>
                    <a:pt x="9" y="13715"/>
                  </a:lnTo>
                  <a:cubicBezTo>
                    <a:pt x="-27" y="13814"/>
                    <a:pt x="44" y="13937"/>
                    <a:pt x="185" y="14012"/>
                  </a:cubicBezTo>
                  <a:lnTo>
                    <a:pt x="18997" y="21600"/>
                  </a:lnTo>
                  <a:lnTo>
                    <a:pt x="21573" y="7634"/>
                  </a:lnTo>
                  <a:lnTo>
                    <a:pt x="2761" y="45"/>
                  </a:lnTo>
                  <a:cubicBezTo>
                    <a:pt x="2703" y="14"/>
                    <a:pt x="2631" y="0"/>
                    <a:pt x="255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5" name="Google Shape;3374;p73"/>
            <p:cNvSpPr/>
            <p:nvPr/>
          </p:nvSpPr>
          <p:spPr>
            <a:xfrm>
              <a:off x="2552879" y="1060543"/>
              <a:ext cx="378317" cy="539406"/>
            </a:xfrm>
            <a:custGeom>
              <a:avLst/>
              <a:gdLst/>
              <a:ahLst/>
              <a:cxnLst>
                <a:cxn ang="0">
                  <a:pos x="wd2" y="hd2"/>
                </a:cxn>
                <a:cxn ang="5400000">
                  <a:pos x="wd2" y="hd2"/>
                </a:cxn>
                <a:cxn ang="10800000">
                  <a:pos x="wd2" y="hd2"/>
                </a:cxn>
                <a:cxn ang="16200000">
                  <a:pos x="wd2" y="hd2"/>
                </a:cxn>
              </a:cxnLst>
              <a:rect l="0" t="0" r="r" b="b"/>
              <a:pathLst>
                <a:path w="21573" h="21600" extrusionOk="0">
                  <a:moveTo>
                    <a:pt x="2557" y="0"/>
                  </a:moveTo>
                  <a:cubicBezTo>
                    <a:pt x="2455" y="0"/>
                    <a:pt x="2349" y="27"/>
                    <a:pt x="2267" y="70"/>
                  </a:cubicBezTo>
                  <a:lnTo>
                    <a:pt x="1703" y="292"/>
                  </a:lnTo>
                  <a:cubicBezTo>
                    <a:pt x="1315" y="465"/>
                    <a:pt x="1067" y="762"/>
                    <a:pt x="997" y="1108"/>
                  </a:cubicBezTo>
                  <a:lnTo>
                    <a:pt x="9" y="13715"/>
                  </a:lnTo>
                  <a:cubicBezTo>
                    <a:pt x="-27" y="13814"/>
                    <a:pt x="44" y="13937"/>
                    <a:pt x="185" y="14012"/>
                  </a:cubicBezTo>
                  <a:lnTo>
                    <a:pt x="18997" y="21600"/>
                  </a:lnTo>
                  <a:lnTo>
                    <a:pt x="21573" y="7634"/>
                  </a:lnTo>
                  <a:lnTo>
                    <a:pt x="2761" y="45"/>
                  </a:lnTo>
                  <a:cubicBezTo>
                    <a:pt x="2703" y="14"/>
                    <a:pt x="2631" y="0"/>
                    <a:pt x="2557"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76" name="Google Shape;3375;p73"/>
            <p:cNvSpPr/>
            <p:nvPr/>
          </p:nvSpPr>
          <p:spPr>
            <a:xfrm>
              <a:off x="2882865" y="1249801"/>
              <a:ext cx="71840" cy="350481"/>
            </a:xfrm>
            <a:custGeom>
              <a:avLst/>
              <a:gdLst/>
              <a:ahLst/>
              <a:cxnLst>
                <a:cxn ang="0">
                  <a:pos x="wd2" y="hd2"/>
                </a:cxn>
                <a:cxn ang="5400000">
                  <a:pos x="wd2" y="hd2"/>
                </a:cxn>
                <a:cxn ang="10800000">
                  <a:pos x="wd2" y="hd2"/>
                </a:cxn>
                <a:cxn ang="16200000">
                  <a:pos x="wd2" y="hd2"/>
                </a:cxn>
              </a:cxnLst>
              <a:rect l="0" t="0" r="r" b="b"/>
              <a:pathLst>
                <a:path w="21483" h="21600" extrusionOk="0">
                  <a:moveTo>
                    <a:pt x="13016" y="0"/>
                  </a:moveTo>
                  <a:cubicBezTo>
                    <a:pt x="12567" y="0"/>
                    <a:pt x="12101" y="26"/>
                    <a:pt x="11673" y="84"/>
                  </a:cubicBezTo>
                  <a:lnTo>
                    <a:pt x="8716" y="465"/>
                  </a:lnTo>
                  <a:cubicBezTo>
                    <a:pt x="6680" y="731"/>
                    <a:pt x="5381" y="1188"/>
                    <a:pt x="5015" y="1721"/>
                  </a:cubicBezTo>
                  <a:lnTo>
                    <a:pt x="16" y="21086"/>
                  </a:lnTo>
                  <a:cubicBezTo>
                    <a:pt x="-117" y="21411"/>
                    <a:pt x="599" y="21600"/>
                    <a:pt x="1686" y="21600"/>
                  </a:cubicBezTo>
                  <a:cubicBezTo>
                    <a:pt x="2130" y="21600"/>
                    <a:pt x="2629" y="21569"/>
                    <a:pt x="3162" y="21503"/>
                  </a:cubicBezTo>
                  <a:lnTo>
                    <a:pt x="18154" y="19754"/>
                  </a:lnTo>
                  <a:cubicBezTo>
                    <a:pt x="20190" y="19488"/>
                    <a:pt x="21300" y="18993"/>
                    <a:pt x="21483" y="18498"/>
                  </a:cubicBezTo>
                  <a:lnTo>
                    <a:pt x="15380" y="503"/>
                  </a:lnTo>
                  <a:cubicBezTo>
                    <a:pt x="15513" y="220"/>
                    <a:pt x="14320" y="0"/>
                    <a:pt x="130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7" name="Google Shape;3376;p73"/>
            <p:cNvSpPr/>
            <p:nvPr/>
          </p:nvSpPr>
          <p:spPr>
            <a:xfrm>
              <a:off x="2882865" y="1249801"/>
              <a:ext cx="71840" cy="350481"/>
            </a:xfrm>
            <a:custGeom>
              <a:avLst/>
              <a:gdLst/>
              <a:ahLst/>
              <a:cxnLst>
                <a:cxn ang="0">
                  <a:pos x="wd2" y="hd2"/>
                </a:cxn>
                <a:cxn ang="5400000">
                  <a:pos x="wd2" y="hd2"/>
                </a:cxn>
                <a:cxn ang="10800000">
                  <a:pos x="wd2" y="hd2"/>
                </a:cxn>
                <a:cxn ang="16200000">
                  <a:pos x="wd2" y="hd2"/>
                </a:cxn>
              </a:cxnLst>
              <a:rect l="0" t="0" r="r" b="b"/>
              <a:pathLst>
                <a:path w="21483" h="21600" extrusionOk="0">
                  <a:moveTo>
                    <a:pt x="13016" y="0"/>
                  </a:moveTo>
                  <a:cubicBezTo>
                    <a:pt x="12567" y="0"/>
                    <a:pt x="12101" y="26"/>
                    <a:pt x="11673" y="84"/>
                  </a:cubicBezTo>
                  <a:lnTo>
                    <a:pt x="8716" y="465"/>
                  </a:lnTo>
                  <a:cubicBezTo>
                    <a:pt x="6680" y="731"/>
                    <a:pt x="5381" y="1188"/>
                    <a:pt x="5015" y="1721"/>
                  </a:cubicBezTo>
                  <a:lnTo>
                    <a:pt x="16" y="21086"/>
                  </a:lnTo>
                  <a:cubicBezTo>
                    <a:pt x="-117" y="21411"/>
                    <a:pt x="599" y="21600"/>
                    <a:pt x="1686" y="21600"/>
                  </a:cubicBezTo>
                  <a:cubicBezTo>
                    <a:pt x="2130" y="21600"/>
                    <a:pt x="2629" y="21569"/>
                    <a:pt x="3162" y="21503"/>
                  </a:cubicBezTo>
                  <a:lnTo>
                    <a:pt x="18154" y="19754"/>
                  </a:lnTo>
                  <a:cubicBezTo>
                    <a:pt x="20190" y="19488"/>
                    <a:pt x="21300" y="18993"/>
                    <a:pt x="21483" y="18498"/>
                  </a:cubicBezTo>
                  <a:lnTo>
                    <a:pt x="15380" y="503"/>
                  </a:lnTo>
                  <a:cubicBezTo>
                    <a:pt x="15513" y="220"/>
                    <a:pt x="14320" y="0"/>
                    <a:pt x="1301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78" name="Google Shape;3377;p73"/>
            <p:cNvSpPr/>
            <p:nvPr/>
          </p:nvSpPr>
          <p:spPr>
            <a:xfrm>
              <a:off x="2765321" y="1347475"/>
              <a:ext cx="17943" cy="156800"/>
            </a:xfrm>
            <a:custGeom>
              <a:avLst/>
              <a:gdLst/>
              <a:ahLst/>
              <a:cxnLst>
                <a:cxn ang="0">
                  <a:pos x="wd2" y="hd2"/>
                </a:cxn>
                <a:cxn ang="5400000">
                  <a:pos x="wd2" y="hd2"/>
                </a:cxn>
                <a:cxn ang="10800000">
                  <a:pos x="wd2" y="hd2"/>
                </a:cxn>
                <a:cxn ang="16200000">
                  <a:pos x="wd2" y="hd2"/>
                </a:cxn>
              </a:cxnLst>
              <a:rect l="0" t="0" r="r" b="b"/>
              <a:pathLst>
                <a:path w="21600" h="21600" extrusionOk="0">
                  <a:moveTo>
                    <a:pt x="16395" y="0"/>
                  </a:moveTo>
                  <a:cubicBezTo>
                    <a:pt x="13402" y="0"/>
                    <a:pt x="10431" y="255"/>
                    <a:pt x="10431" y="597"/>
                  </a:cubicBezTo>
                  <a:lnTo>
                    <a:pt x="0" y="20919"/>
                  </a:lnTo>
                  <a:cubicBezTo>
                    <a:pt x="0" y="21258"/>
                    <a:pt x="2234" y="21513"/>
                    <a:pt x="5227" y="21600"/>
                  </a:cubicBezTo>
                  <a:cubicBezTo>
                    <a:pt x="8198" y="21600"/>
                    <a:pt x="10431" y="21345"/>
                    <a:pt x="11169" y="21003"/>
                  </a:cubicBezTo>
                  <a:lnTo>
                    <a:pt x="21600" y="681"/>
                  </a:lnTo>
                  <a:cubicBezTo>
                    <a:pt x="21600" y="342"/>
                    <a:pt x="19366" y="84"/>
                    <a:pt x="16395"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79" name="Google Shape;3378;p73"/>
            <p:cNvSpPr/>
            <p:nvPr/>
          </p:nvSpPr>
          <p:spPr>
            <a:xfrm>
              <a:off x="2639060" y="1275247"/>
              <a:ext cx="17962" cy="156799"/>
            </a:xfrm>
            <a:custGeom>
              <a:avLst/>
              <a:gdLst/>
              <a:ahLst/>
              <a:cxnLst>
                <a:cxn ang="0">
                  <a:pos x="wd2" y="hd2"/>
                </a:cxn>
                <a:cxn ang="5400000">
                  <a:pos x="wd2" y="hd2"/>
                </a:cxn>
                <a:cxn ang="10800000">
                  <a:pos x="wd2" y="hd2"/>
                </a:cxn>
                <a:cxn ang="16200000">
                  <a:pos x="wd2" y="hd2"/>
                </a:cxn>
              </a:cxnLst>
              <a:rect l="0" t="0" r="r" b="b"/>
              <a:pathLst>
                <a:path w="21600" h="21600" extrusionOk="0">
                  <a:moveTo>
                    <a:pt x="16379" y="0"/>
                  </a:moveTo>
                  <a:cubicBezTo>
                    <a:pt x="13411" y="0"/>
                    <a:pt x="10421" y="255"/>
                    <a:pt x="10421" y="597"/>
                  </a:cubicBezTo>
                  <a:lnTo>
                    <a:pt x="0" y="20919"/>
                  </a:lnTo>
                  <a:cubicBezTo>
                    <a:pt x="0" y="21261"/>
                    <a:pt x="2231" y="21516"/>
                    <a:pt x="5221" y="21600"/>
                  </a:cubicBezTo>
                  <a:cubicBezTo>
                    <a:pt x="8189" y="21516"/>
                    <a:pt x="10421" y="21261"/>
                    <a:pt x="11179" y="21006"/>
                  </a:cubicBezTo>
                  <a:lnTo>
                    <a:pt x="21600" y="681"/>
                  </a:lnTo>
                  <a:cubicBezTo>
                    <a:pt x="21600" y="342"/>
                    <a:pt x="19346" y="0"/>
                    <a:pt x="16379"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0" name="Google Shape;3379;p73"/>
            <p:cNvSpPr/>
            <p:nvPr/>
          </p:nvSpPr>
          <p:spPr>
            <a:xfrm>
              <a:off x="2563387" y="1060192"/>
              <a:ext cx="366568" cy="365693"/>
            </a:xfrm>
            <a:custGeom>
              <a:avLst/>
              <a:gdLst/>
              <a:ahLst/>
              <a:cxnLst>
                <a:cxn ang="0">
                  <a:pos x="wd2" y="hd2"/>
                </a:cxn>
                <a:cxn ang="5400000">
                  <a:pos x="wd2" y="hd2"/>
                </a:cxn>
                <a:cxn ang="10800000">
                  <a:pos x="wd2" y="hd2"/>
                </a:cxn>
                <a:cxn ang="16200000">
                  <a:pos x="wd2" y="hd2"/>
                </a:cxn>
              </a:cxnLst>
              <a:rect l="0" t="0" r="r" b="b"/>
              <a:pathLst>
                <a:path w="21501" h="21600" extrusionOk="0">
                  <a:moveTo>
                    <a:pt x="1983" y="0"/>
                  </a:moveTo>
                  <a:cubicBezTo>
                    <a:pt x="1886" y="0"/>
                    <a:pt x="1796" y="27"/>
                    <a:pt x="1715" y="87"/>
                  </a:cubicBezTo>
                  <a:lnTo>
                    <a:pt x="1135" y="415"/>
                  </a:lnTo>
                  <a:cubicBezTo>
                    <a:pt x="699" y="707"/>
                    <a:pt x="445" y="1144"/>
                    <a:pt x="409" y="1619"/>
                  </a:cubicBezTo>
                  <a:lnTo>
                    <a:pt x="10" y="8984"/>
                  </a:lnTo>
                  <a:cubicBezTo>
                    <a:pt x="-99" y="10442"/>
                    <a:pt x="663" y="11828"/>
                    <a:pt x="1934" y="12557"/>
                  </a:cubicBezTo>
                  <a:lnTo>
                    <a:pt x="17217" y="21417"/>
                  </a:lnTo>
                  <a:cubicBezTo>
                    <a:pt x="17439" y="21542"/>
                    <a:pt x="17678" y="21600"/>
                    <a:pt x="17911" y="21600"/>
                  </a:cubicBezTo>
                  <a:cubicBezTo>
                    <a:pt x="18627" y="21600"/>
                    <a:pt x="19295" y="21058"/>
                    <a:pt x="19323" y="20287"/>
                  </a:cubicBezTo>
                  <a:lnTo>
                    <a:pt x="19723" y="12812"/>
                  </a:lnTo>
                  <a:cubicBezTo>
                    <a:pt x="19795" y="12338"/>
                    <a:pt x="20049" y="11900"/>
                    <a:pt x="20449" y="11645"/>
                  </a:cubicBezTo>
                  <a:lnTo>
                    <a:pt x="21029" y="11318"/>
                  </a:lnTo>
                  <a:cubicBezTo>
                    <a:pt x="21123" y="11247"/>
                    <a:pt x="21232" y="11206"/>
                    <a:pt x="21337" y="11206"/>
                  </a:cubicBezTo>
                  <a:cubicBezTo>
                    <a:pt x="21393" y="11206"/>
                    <a:pt x="21450" y="11218"/>
                    <a:pt x="21501" y="11244"/>
                  </a:cubicBezTo>
                  <a:lnTo>
                    <a:pt x="2223" y="50"/>
                  </a:lnTo>
                  <a:cubicBezTo>
                    <a:pt x="2142" y="17"/>
                    <a:pt x="2060" y="0"/>
                    <a:pt x="198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1" name="Google Shape;3380;p73"/>
            <p:cNvSpPr/>
            <p:nvPr/>
          </p:nvSpPr>
          <p:spPr>
            <a:xfrm>
              <a:off x="2563387" y="1060192"/>
              <a:ext cx="366568" cy="365693"/>
            </a:xfrm>
            <a:custGeom>
              <a:avLst/>
              <a:gdLst/>
              <a:ahLst/>
              <a:cxnLst>
                <a:cxn ang="0">
                  <a:pos x="wd2" y="hd2"/>
                </a:cxn>
                <a:cxn ang="5400000">
                  <a:pos x="wd2" y="hd2"/>
                </a:cxn>
                <a:cxn ang="10800000">
                  <a:pos x="wd2" y="hd2"/>
                </a:cxn>
                <a:cxn ang="16200000">
                  <a:pos x="wd2" y="hd2"/>
                </a:cxn>
              </a:cxnLst>
              <a:rect l="0" t="0" r="r" b="b"/>
              <a:pathLst>
                <a:path w="21501" h="21600" extrusionOk="0">
                  <a:moveTo>
                    <a:pt x="1983" y="0"/>
                  </a:moveTo>
                  <a:cubicBezTo>
                    <a:pt x="1886" y="0"/>
                    <a:pt x="1796" y="27"/>
                    <a:pt x="1715" y="87"/>
                  </a:cubicBezTo>
                  <a:lnTo>
                    <a:pt x="1135" y="415"/>
                  </a:lnTo>
                  <a:cubicBezTo>
                    <a:pt x="699" y="707"/>
                    <a:pt x="445" y="1144"/>
                    <a:pt x="409" y="1619"/>
                  </a:cubicBezTo>
                  <a:lnTo>
                    <a:pt x="10" y="8984"/>
                  </a:lnTo>
                  <a:cubicBezTo>
                    <a:pt x="-99" y="10442"/>
                    <a:pt x="663" y="11828"/>
                    <a:pt x="1934" y="12557"/>
                  </a:cubicBezTo>
                  <a:lnTo>
                    <a:pt x="17217" y="21417"/>
                  </a:lnTo>
                  <a:cubicBezTo>
                    <a:pt x="17439" y="21542"/>
                    <a:pt x="17678" y="21600"/>
                    <a:pt x="17911" y="21600"/>
                  </a:cubicBezTo>
                  <a:cubicBezTo>
                    <a:pt x="18627" y="21600"/>
                    <a:pt x="19295" y="21058"/>
                    <a:pt x="19323" y="20287"/>
                  </a:cubicBezTo>
                  <a:lnTo>
                    <a:pt x="19723" y="12812"/>
                  </a:lnTo>
                  <a:cubicBezTo>
                    <a:pt x="19795" y="12338"/>
                    <a:pt x="20049" y="11900"/>
                    <a:pt x="20449" y="11645"/>
                  </a:cubicBezTo>
                  <a:lnTo>
                    <a:pt x="21029" y="11318"/>
                  </a:lnTo>
                  <a:cubicBezTo>
                    <a:pt x="21123" y="11247"/>
                    <a:pt x="21232" y="11206"/>
                    <a:pt x="21337" y="11206"/>
                  </a:cubicBezTo>
                  <a:cubicBezTo>
                    <a:pt x="21393" y="11206"/>
                    <a:pt x="21450" y="11218"/>
                    <a:pt x="21501" y="11244"/>
                  </a:cubicBezTo>
                  <a:lnTo>
                    <a:pt x="2223" y="50"/>
                  </a:lnTo>
                  <a:cubicBezTo>
                    <a:pt x="2142" y="17"/>
                    <a:pt x="2060" y="0"/>
                    <a:pt x="1983"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82" name="Google Shape;3381;p73"/>
            <p:cNvSpPr/>
            <p:nvPr/>
          </p:nvSpPr>
          <p:spPr>
            <a:xfrm>
              <a:off x="2692291" y="1314147"/>
              <a:ext cx="49504" cy="54315"/>
            </a:xfrm>
            <a:custGeom>
              <a:avLst/>
              <a:gdLst/>
              <a:ahLst/>
              <a:cxnLst>
                <a:cxn ang="0">
                  <a:pos x="wd2" y="hd2"/>
                </a:cxn>
                <a:cxn ang="5400000">
                  <a:pos x="wd2" y="hd2"/>
                </a:cxn>
                <a:cxn ang="10800000">
                  <a:pos x="wd2" y="hd2"/>
                </a:cxn>
                <a:cxn ang="16200000">
                  <a:pos x="wd2" y="hd2"/>
                </a:cxn>
              </a:cxnLst>
              <a:rect l="0" t="0" r="r" b="b"/>
              <a:pathLst>
                <a:path w="21600" h="21600" extrusionOk="0">
                  <a:moveTo>
                    <a:pt x="810" y="0"/>
                  </a:moveTo>
                  <a:lnTo>
                    <a:pt x="0" y="10553"/>
                  </a:lnTo>
                  <a:lnTo>
                    <a:pt x="20790" y="21600"/>
                  </a:lnTo>
                  <a:lnTo>
                    <a:pt x="21600" y="11047"/>
                  </a:lnTo>
                  <a:lnTo>
                    <a:pt x="81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3" name="Google Shape;3382;p73"/>
            <p:cNvSpPr/>
            <p:nvPr/>
          </p:nvSpPr>
          <p:spPr>
            <a:xfrm>
              <a:off x="2513936" y="656102"/>
              <a:ext cx="331464" cy="790139"/>
            </a:xfrm>
            <a:custGeom>
              <a:avLst/>
              <a:gdLst/>
              <a:ahLst/>
              <a:cxnLst>
                <a:cxn ang="0">
                  <a:pos x="wd2" y="hd2"/>
                </a:cxn>
                <a:cxn ang="5400000">
                  <a:pos x="wd2" y="hd2"/>
                </a:cxn>
                <a:cxn ang="10800000">
                  <a:pos x="wd2" y="hd2"/>
                </a:cxn>
                <a:cxn ang="16200000">
                  <a:pos x="wd2" y="hd2"/>
                </a:cxn>
              </a:cxnLst>
              <a:rect l="0" t="0" r="r" b="b"/>
              <a:pathLst>
                <a:path w="20621" h="21600" extrusionOk="0">
                  <a:moveTo>
                    <a:pt x="8902" y="0"/>
                  </a:moveTo>
                  <a:cubicBezTo>
                    <a:pt x="7285" y="405"/>
                    <a:pt x="6437" y="641"/>
                    <a:pt x="5320" y="2042"/>
                  </a:cubicBezTo>
                  <a:cubicBezTo>
                    <a:pt x="4357" y="3274"/>
                    <a:pt x="238" y="10142"/>
                    <a:pt x="7" y="11154"/>
                  </a:cubicBezTo>
                  <a:cubicBezTo>
                    <a:pt x="-262" y="12150"/>
                    <a:pt x="7784" y="18242"/>
                    <a:pt x="10442" y="19626"/>
                  </a:cubicBezTo>
                  <a:cubicBezTo>
                    <a:pt x="13060" y="20992"/>
                    <a:pt x="15293" y="21600"/>
                    <a:pt x="17179" y="21600"/>
                  </a:cubicBezTo>
                  <a:cubicBezTo>
                    <a:pt x="19066" y="21600"/>
                    <a:pt x="19759" y="21448"/>
                    <a:pt x="20529" y="21043"/>
                  </a:cubicBezTo>
                  <a:cubicBezTo>
                    <a:pt x="21338" y="20638"/>
                    <a:pt x="16564" y="19136"/>
                    <a:pt x="16140" y="18732"/>
                  </a:cubicBezTo>
                  <a:cubicBezTo>
                    <a:pt x="17121" y="18987"/>
                    <a:pt x="18206" y="19121"/>
                    <a:pt x="19330" y="19121"/>
                  </a:cubicBezTo>
                  <a:cubicBezTo>
                    <a:pt x="19395" y="19121"/>
                    <a:pt x="19462" y="19121"/>
                    <a:pt x="19528" y="19120"/>
                  </a:cubicBezTo>
                  <a:cubicBezTo>
                    <a:pt x="19874" y="19102"/>
                    <a:pt x="20298" y="19052"/>
                    <a:pt x="20337" y="18900"/>
                  </a:cubicBezTo>
                  <a:cubicBezTo>
                    <a:pt x="20375" y="18816"/>
                    <a:pt x="20260" y="18714"/>
                    <a:pt x="20067" y="18664"/>
                  </a:cubicBezTo>
                  <a:cubicBezTo>
                    <a:pt x="19914" y="18613"/>
                    <a:pt x="19721" y="18579"/>
                    <a:pt x="19528" y="18546"/>
                  </a:cubicBezTo>
                  <a:cubicBezTo>
                    <a:pt x="18181" y="18310"/>
                    <a:pt x="17256" y="17787"/>
                    <a:pt x="15948" y="17533"/>
                  </a:cubicBezTo>
                  <a:cubicBezTo>
                    <a:pt x="15447" y="17432"/>
                    <a:pt x="14908" y="17365"/>
                    <a:pt x="14408" y="17280"/>
                  </a:cubicBezTo>
                  <a:cubicBezTo>
                    <a:pt x="13290" y="17061"/>
                    <a:pt x="12829" y="16622"/>
                    <a:pt x="12328" y="16166"/>
                  </a:cubicBezTo>
                  <a:cubicBezTo>
                    <a:pt x="10750" y="14614"/>
                    <a:pt x="9402" y="13010"/>
                    <a:pt x="8324" y="11357"/>
                  </a:cubicBezTo>
                  <a:lnTo>
                    <a:pt x="12982" y="4590"/>
                  </a:lnTo>
                  <a:cubicBezTo>
                    <a:pt x="13483" y="3037"/>
                    <a:pt x="12097" y="0"/>
                    <a:pt x="8902"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484" name="Google Shape;3383;p73"/>
            <p:cNvSpPr/>
            <p:nvPr/>
          </p:nvSpPr>
          <p:spPr>
            <a:xfrm>
              <a:off x="2509426" y="648699"/>
              <a:ext cx="222419" cy="514831"/>
            </a:xfrm>
            <a:custGeom>
              <a:avLst/>
              <a:gdLst/>
              <a:ahLst/>
              <a:cxnLst>
                <a:cxn ang="0">
                  <a:pos x="wd2" y="hd2"/>
                </a:cxn>
                <a:cxn ang="5400000">
                  <a:pos x="wd2" y="hd2"/>
                </a:cxn>
                <a:cxn ang="10800000">
                  <a:pos x="wd2" y="hd2"/>
                </a:cxn>
                <a:cxn ang="16200000">
                  <a:pos x="wd2" y="hd2"/>
                </a:cxn>
              </a:cxnLst>
              <a:rect l="0" t="0" r="r" b="b"/>
              <a:pathLst>
                <a:path w="20809" h="21600" extrusionOk="0">
                  <a:moveTo>
                    <a:pt x="13809" y="0"/>
                  </a:moveTo>
                  <a:cubicBezTo>
                    <a:pt x="12129" y="207"/>
                    <a:pt x="10681" y="466"/>
                    <a:pt x="8481" y="2719"/>
                  </a:cubicBezTo>
                  <a:cubicBezTo>
                    <a:pt x="6338" y="4999"/>
                    <a:pt x="1937" y="13519"/>
                    <a:pt x="1126" y="14762"/>
                  </a:cubicBezTo>
                  <a:cubicBezTo>
                    <a:pt x="316" y="16032"/>
                    <a:pt x="-495" y="17585"/>
                    <a:pt x="375" y="18595"/>
                  </a:cubicBezTo>
                  <a:cubicBezTo>
                    <a:pt x="1474" y="19632"/>
                    <a:pt x="2748" y="20641"/>
                    <a:pt x="4081" y="21600"/>
                  </a:cubicBezTo>
                  <a:cubicBezTo>
                    <a:pt x="5643" y="20900"/>
                    <a:pt x="7497" y="20357"/>
                    <a:pt x="9523" y="19994"/>
                  </a:cubicBezTo>
                  <a:cubicBezTo>
                    <a:pt x="10835" y="19770"/>
                    <a:pt x="11901" y="19704"/>
                    <a:pt x="12701" y="19704"/>
                  </a:cubicBezTo>
                  <a:cubicBezTo>
                    <a:pt x="13844" y="19704"/>
                    <a:pt x="14444" y="19838"/>
                    <a:pt x="14444" y="19838"/>
                  </a:cubicBezTo>
                  <a:lnTo>
                    <a:pt x="13403" y="17637"/>
                  </a:lnTo>
                  <a:lnTo>
                    <a:pt x="20642" y="7510"/>
                  </a:lnTo>
                  <a:cubicBezTo>
                    <a:pt x="21105" y="5542"/>
                    <a:pt x="21105" y="414"/>
                    <a:pt x="13809"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485" name="Google Shape;3384;p73"/>
            <p:cNvSpPr/>
            <p:nvPr/>
          </p:nvSpPr>
          <p:spPr>
            <a:xfrm>
              <a:off x="639341" y="1240678"/>
              <a:ext cx="1934112" cy="1112379"/>
            </a:xfrm>
            <a:custGeom>
              <a:avLst/>
              <a:gdLst/>
              <a:ahLst/>
              <a:cxnLst>
                <a:cxn ang="0">
                  <a:pos x="wd2" y="hd2"/>
                </a:cxn>
                <a:cxn ang="5400000">
                  <a:pos x="wd2" y="hd2"/>
                </a:cxn>
                <a:cxn ang="10800000">
                  <a:pos x="wd2" y="hd2"/>
                </a:cxn>
                <a:cxn ang="16200000">
                  <a:pos x="wd2" y="hd2"/>
                </a:cxn>
              </a:cxnLst>
              <a:rect l="0" t="0" r="r" b="b"/>
              <a:pathLst>
                <a:path w="21600" h="21600" extrusionOk="0">
                  <a:moveTo>
                    <a:pt x="14633" y="0"/>
                  </a:moveTo>
                  <a:lnTo>
                    <a:pt x="0" y="14648"/>
                  </a:lnTo>
                  <a:lnTo>
                    <a:pt x="6974" y="21600"/>
                  </a:lnTo>
                  <a:lnTo>
                    <a:pt x="21600" y="6964"/>
                  </a:lnTo>
                  <a:lnTo>
                    <a:pt x="14633"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6" name="Google Shape;3385;p73"/>
            <p:cNvSpPr/>
            <p:nvPr/>
          </p:nvSpPr>
          <p:spPr>
            <a:xfrm>
              <a:off x="639341" y="1240678"/>
              <a:ext cx="1934112" cy="1112379"/>
            </a:xfrm>
            <a:custGeom>
              <a:avLst/>
              <a:gdLst/>
              <a:ahLst/>
              <a:cxnLst>
                <a:cxn ang="0">
                  <a:pos x="wd2" y="hd2"/>
                </a:cxn>
                <a:cxn ang="5400000">
                  <a:pos x="wd2" y="hd2"/>
                </a:cxn>
                <a:cxn ang="10800000">
                  <a:pos x="wd2" y="hd2"/>
                </a:cxn>
                <a:cxn ang="16200000">
                  <a:pos x="wd2" y="hd2"/>
                </a:cxn>
              </a:cxnLst>
              <a:rect l="0" t="0" r="r" b="b"/>
              <a:pathLst>
                <a:path w="21600" h="21600" extrusionOk="0">
                  <a:moveTo>
                    <a:pt x="14633" y="0"/>
                  </a:moveTo>
                  <a:lnTo>
                    <a:pt x="0" y="14648"/>
                  </a:lnTo>
                  <a:lnTo>
                    <a:pt x="6974" y="21600"/>
                  </a:lnTo>
                  <a:lnTo>
                    <a:pt x="21600" y="6964"/>
                  </a:lnTo>
                  <a:lnTo>
                    <a:pt x="14633"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7" name="Google Shape;3386;p73"/>
            <p:cNvSpPr/>
            <p:nvPr/>
          </p:nvSpPr>
          <p:spPr>
            <a:xfrm>
              <a:off x="639341" y="1995027"/>
              <a:ext cx="624499" cy="11833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053"/>
                  </a:lnTo>
                  <a:lnTo>
                    <a:pt x="1306" y="15448"/>
                  </a:lnTo>
                  <a:lnTo>
                    <a:pt x="1306" y="4338"/>
                  </a:lnTo>
                  <a:lnTo>
                    <a:pt x="20294" y="10085"/>
                  </a:lnTo>
                  <a:lnTo>
                    <a:pt x="20294" y="21194"/>
                  </a:lnTo>
                  <a:lnTo>
                    <a:pt x="21600" y="21600"/>
                  </a:lnTo>
                  <a:lnTo>
                    <a:pt x="21600" y="6535"/>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8" name="Google Shape;3387;p73"/>
            <p:cNvSpPr/>
            <p:nvPr/>
          </p:nvSpPr>
          <p:spPr>
            <a:xfrm>
              <a:off x="639341" y="1995027"/>
              <a:ext cx="624499" cy="11833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5053"/>
                  </a:lnTo>
                  <a:lnTo>
                    <a:pt x="1306" y="15448"/>
                  </a:lnTo>
                  <a:lnTo>
                    <a:pt x="1306" y="4338"/>
                  </a:lnTo>
                  <a:lnTo>
                    <a:pt x="20294" y="10085"/>
                  </a:lnTo>
                  <a:lnTo>
                    <a:pt x="20294" y="21194"/>
                  </a:lnTo>
                  <a:lnTo>
                    <a:pt x="21600" y="21600"/>
                  </a:lnTo>
                  <a:lnTo>
                    <a:pt x="21600" y="6535"/>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89" name="Google Shape;3388;p73"/>
            <p:cNvSpPr/>
            <p:nvPr/>
          </p:nvSpPr>
          <p:spPr>
            <a:xfrm>
              <a:off x="677099" y="2232678"/>
              <a:ext cx="37759" cy="6086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0833"/>
                  </a:lnTo>
                  <a:lnTo>
                    <a:pt x="21600" y="767"/>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0" name="Google Shape;3389;p73"/>
            <p:cNvSpPr/>
            <p:nvPr/>
          </p:nvSpPr>
          <p:spPr>
            <a:xfrm>
              <a:off x="677099" y="2232678"/>
              <a:ext cx="37759" cy="6086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0833"/>
                  </a:lnTo>
                  <a:lnTo>
                    <a:pt x="21600" y="767"/>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91" name="Google Shape;3390;p73"/>
            <p:cNvSpPr/>
            <p:nvPr/>
          </p:nvSpPr>
          <p:spPr>
            <a:xfrm>
              <a:off x="1263839" y="1599338"/>
              <a:ext cx="1309614" cy="15790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310"/>
                  </a:lnTo>
                  <a:lnTo>
                    <a:pt x="0" y="21600"/>
                  </a:lnTo>
                  <a:lnTo>
                    <a:pt x="622" y="21296"/>
                  </a:lnTo>
                  <a:lnTo>
                    <a:pt x="622" y="12970"/>
                  </a:lnTo>
                  <a:lnTo>
                    <a:pt x="20978" y="3251"/>
                  </a:lnTo>
                  <a:lnTo>
                    <a:pt x="20978" y="11577"/>
                  </a:lnTo>
                  <a:lnTo>
                    <a:pt x="21600" y="11281"/>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2" name="Google Shape;3391;p73"/>
            <p:cNvSpPr/>
            <p:nvPr/>
          </p:nvSpPr>
          <p:spPr>
            <a:xfrm>
              <a:off x="1263839" y="1599338"/>
              <a:ext cx="1309614" cy="15790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310"/>
                  </a:lnTo>
                  <a:lnTo>
                    <a:pt x="0" y="21600"/>
                  </a:lnTo>
                  <a:lnTo>
                    <a:pt x="622" y="21296"/>
                  </a:lnTo>
                  <a:lnTo>
                    <a:pt x="622" y="12970"/>
                  </a:lnTo>
                  <a:lnTo>
                    <a:pt x="20978" y="3251"/>
                  </a:lnTo>
                  <a:lnTo>
                    <a:pt x="20978" y="11577"/>
                  </a:lnTo>
                  <a:lnTo>
                    <a:pt x="21600" y="11281"/>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3" name="Google Shape;3392;p73"/>
            <p:cNvSpPr/>
            <p:nvPr/>
          </p:nvSpPr>
          <p:spPr>
            <a:xfrm>
              <a:off x="2497955" y="1836988"/>
              <a:ext cx="37758" cy="6086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67"/>
                  </a:lnTo>
                  <a:lnTo>
                    <a:pt x="0" y="20833"/>
                  </a:lnTo>
                  <a:lnTo>
                    <a:pt x="21600" y="21600"/>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494" name="Google Shape;3393;p73"/>
            <p:cNvSpPr/>
            <p:nvPr/>
          </p:nvSpPr>
          <p:spPr>
            <a:xfrm>
              <a:off x="2497955" y="1836988"/>
              <a:ext cx="37758" cy="60867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67"/>
                  </a:lnTo>
                  <a:lnTo>
                    <a:pt x="0" y="20833"/>
                  </a:lnTo>
                  <a:lnTo>
                    <a:pt x="21600" y="21600"/>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95" name="Google Shape;3394;p73"/>
            <p:cNvSpPr/>
            <p:nvPr/>
          </p:nvSpPr>
          <p:spPr>
            <a:xfrm>
              <a:off x="1054483" y="1740703"/>
              <a:ext cx="502876" cy="289504"/>
            </a:xfrm>
            <a:custGeom>
              <a:avLst/>
              <a:gdLst/>
              <a:ahLst/>
              <a:cxnLst>
                <a:cxn ang="0">
                  <a:pos x="wd2" y="hd2"/>
                </a:cxn>
                <a:cxn ang="5400000">
                  <a:pos x="wd2" y="hd2"/>
                </a:cxn>
                <a:cxn ang="10800000">
                  <a:pos x="wd2" y="hd2"/>
                </a:cxn>
                <a:cxn ang="16200000">
                  <a:pos x="wd2" y="hd2"/>
                </a:cxn>
              </a:cxnLst>
              <a:rect l="0" t="0" r="r" b="b"/>
              <a:pathLst>
                <a:path w="21507" h="21600" extrusionOk="0">
                  <a:moveTo>
                    <a:pt x="9195" y="0"/>
                  </a:moveTo>
                  <a:cubicBezTo>
                    <a:pt x="9080" y="0"/>
                    <a:pt x="8967" y="46"/>
                    <a:pt x="8875" y="138"/>
                  </a:cubicBezTo>
                  <a:lnTo>
                    <a:pt x="140" y="8889"/>
                  </a:lnTo>
                  <a:cubicBezTo>
                    <a:pt x="-46" y="8980"/>
                    <a:pt x="-46" y="9441"/>
                    <a:pt x="140" y="9534"/>
                  </a:cubicBezTo>
                  <a:lnTo>
                    <a:pt x="11998" y="21462"/>
                  </a:lnTo>
                  <a:cubicBezTo>
                    <a:pt x="12104" y="21554"/>
                    <a:pt x="12216" y="21600"/>
                    <a:pt x="12329" y="21600"/>
                  </a:cubicBezTo>
                  <a:cubicBezTo>
                    <a:pt x="12441" y="21600"/>
                    <a:pt x="12554" y="21554"/>
                    <a:pt x="12660" y="21462"/>
                  </a:cubicBezTo>
                  <a:lnTo>
                    <a:pt x="21368" y="12711"/>
                  </a:lnTo>
                  <a:cubicBezTo>
                    <a:pt x="21554" y="12573"/>
                    <a:pt x="21554" y="12159"/>
                    <a:pt x="21368" y="12021"/>
                  </a:cubicBezTo>
                  <a:lnTo>
                    <a:pt x="9536" y="138"/>
                  </a:lnTo>
                  <a:cubicBezTo>
                    <a:pt x="9430" y="46"/>
                    <a:pt x="9311" y="0"/>
                    <a:pt x="9195"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496" name="Google Shape;3395;p73"/>
            <p:cNvSpPr/>
            <p:nvPr/>
          </p:nvSpPr>
          <p:spPr>
            <a:xfrm>
              <a:off x="1054483" y="1725880"/>
              <a:ext cx="503488" cy="290133"/>
            </a:xfrm>
            <a:custGeom>
              <a:avLst/>
              <a:gdLst/>
              <a:ahLst/>
              <a:cxnLst>
                <a:cxn ang="0">
                  <a:pos x="wd2" y="hd2"/>
                </a:cxn>
                <a:cxn ang="5400000">
                  <a:pos x="wd2" y="hd2"/>
                </a:cxn>
                <a:cxn ang="10800000">
                  <a:pos x="wd2" y="hd2"/>
                </a:cxn>
                <a:cxn ang="16200000">
                  <a:pos x="wd2" y="hd2"/>
                </a:cxn>
              </a:cxnLst>
              <a:rect l="0" t="0" r="r" b="b"/>
              <a:pathLst>
                <a:path w="21507" h="21600" extrusionOk="0">
                  <a:moveTo>
                    <a:pt x="9184" y="0"/>
                  </a:moveTo>
                  <a:cubicBezTo>
                    <a:pt x="9069" y="0"/>
                    <a:pt x="8956" y="45"/>
                    <a:pt x="8864" y="138"/>
                  </a:cubicBezTo>
                  <a:lnTo>
                    <a:pt x="139" y="8915"/>
                  </a:lnTo>
                  <a:cubicBezTo>
                    <a:pt x="-46" y="9008"/>
                    <a:pt x="-46" y="9468"/>
                    <a:pt x="139" y="9559"/>
                  </a:cubicBezTo>
                  <a:lnTo>
                    <a:pt x="11984" y="21462"/>
                  </a:lnTo>
                  <a:cubicBezTo>
                    <a:pt x="12089" y="21555"/>
                    <a:pt x="12202" y="21600"/>
                    <a:pt x="12314" y="21600"/>
                  </a:cubicBezTo>
                  <a:cubicBezTo>
                    <a:pt x="12426" y="21600"/>
                    <a:pt x="12538" y="21555"/>
                    <a:pt x="12645" y="21462"/>
                  </a:cubicBezTo>
                  <a:lnTo>
                    <a:pt x="21369" y="12730"/>
                  </a:lnTo>
                  <a:cubicBezTo>
                    <a:pt x="21554" y="12547"/>
                    <a:pt x="21554" y="12225"/>
                    <a:pt x="21369" y="12041"/>
                  </a:cubicBezTo>
                  <a:lnTo>
                    <a:pt x="9524" y="138"/>
                  </a:lnTo>
                  <a:cubicBezTo>
                    <a:pt x="9419" y="45"/>
                    <a:pt x="9300" y="0"/>
                    <a:pt x="9184"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497" name="Google Shape;3396;p73"/>
            <p:cNvSpPr/>
            <p:nvPr/>
          </p:nvSpPr>
          <p:spPr>
            <a:xfrm>
              <a:off x="1067628" y="1725880"/>
              <a:ext cx="476566" cy="269148"/>
            </a:xfrm>
            <a:custGeom>
              <a:avLst/>
              <a:gdLst/>
              <a:ahLst/>
              <a:cxnLst>
                <a:cxn ang="0">
                  <a:pos x="wd2" y="hd2"/>
                </a:cxn>
                <a:cxn ang="5400000">
                  <a:pos x="wd2" y="hd2"/>
                </a:cxn>
                <a:cxn ang="10800000">
                  <a:pos x="wd2" y="hd2"/>
                </a:cxn>
                <a:cxn ang="16200000">
                  <a:pos x="wd2" y="hd2"/>
                </a:cxn>
              </a:cxnLst>
              <a:rect l="0" t="0" r="r" b="b"/>
              <a:pathLst>
                <a:path w="21600" h="21600" extrusionOk="0">
                  <a:moveTo>
                    <a:pt x="9145" y="0"/>
                  </a:moveTo>
                  <a:cubicBezTo>
                    <a:pt x="9019" y="0"/>
                    <a:pt x="8893" y="49"/>
                    <a:pt x="8780" y="149"/>
                  </a:cubicBezTo>
                  <a:lnTo>
                    <a:pt x="0" y="9116"/>
                  </a:lnTo>
                  <a:lnTo>
                    <a:pt x="12119" y="21451"/>
                  </a:lnTo>
                  <a:cubicBezTo>
                    <a:pt x="12231" y="21550"/>
                    <a:pt x="12350" y="21600"/>
                    <a:pt x="12470" y="21600"/>
                  </a:cubicBezTo>
                  <a:cubicBezTo>
                    <a:pt x="12588" y="21600"/>
                    <a:pt x="12708" y="21550"/>
                    <a:pt x="12820" y="21451"/>
                  </a:cubicBezTo>
                  <a:lnTo>
                    <a:pt x="21600" y="12484"/>
                  </a:lnTo>
                  <a:lnTo>
                    <a:pt x="9510" y="149"/>
                  </a:lnTo>
                  <a:cubicBezTo>
                    <a:pt x="9398" y="49"/>
                    <a:pt x="9272" y="0"/>
                    <a:pt x="9145"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498" name="Google Shape;3397;p73"/>
            <p:cNvSpPr/>
            <p:nvPr/>
          </p:nvSpPr>
          <p:spPr>
            <a:xfrm>
              <a:off x="1054157" y="1698103"/>
              <a:ext cx="503201" cy="289522"/>
            </a:xfrm>
            <a:custGeom>
              <a:avLst/>
              <a:gdLst/>
              <a:ahLst/>
              <a:cxnLst>
                <a:cxn ang="0">
                  <a:pos x="wd2" y="hd2"/>
                </a:cxn>
                <a:cxn ang="5400000">
                  <a:pos x="wd2" y="hd2"/>
                </a:cxn>
                <a:cxn ang="10800000">
                  <a:pos x="wd2" y="hd2"/>
                </a:cxn>
                <a:cxn ang="16200000">
                  <a:pos x="wd2" y="hd2"/>
                </a:cxn>
              </a:cxnLst>
              <a:rect l="0" t="0" r="r" b="b"/>
              <a:pathLst>
                <a:path w="21495" h="21600" extrusionOk="0">
                  <a:moveTo>
                    <a:pt x="9181" y="0"/>
                  </a:moveTo>
                  <a:cubicBezTo>
                    <a:pt x="9068" y="0"/>
                    <a:pt x="8957" y="46"/>
                    <a:pt x="8850" y="138"/>
                  </a:cubicBezTo>
                  <a:lnTo>
                    <a:pt x="126" y="8889"/>
                  </a:lnTo>
                  <a:cubicBezTo>
                    <a:pt x="-59" y="8981"/>
                    <a:pt x="-33" y="9441"/>
                    <a:pt x="153" y="9579"/>
                  </a:cubicBezTo>
                  <a:lnTo>
                    <a:pt x="11997" y="21461"/>
                  </a:lnTo>
                  <a:cubicBezTo>
                    <a:pt x="12102" y="21553"/>
                    <a:pt x="12215" y="21600"/>
                    <a:pt x="12327" y="21600"/>
                  </a:cubicBezTo>
                  <a:cubicBezTo>
                    <a:pt x="12439" y="21600"/>
                    <a:pt x="12552" y="21553"/>
                    <a:pt x="12658" y="21461"/>
                  </a:cubicBezTo>
                  <a:lnTo>
                    <a:pt x="21356" y="12711"/>
                  </a:lnTo>
                  <a:cubicBezTo>
                    <a:pt x="21541" y="12619"/>
                    <a:pt x="21541" y="12158"/>
                    <a:pt x="21356" y="12020"/>
                  </a:cubicBezTo>
                  <a:lnTo>
                    <a:pt x="9511" y="138"/>
                  </a:lnTo>
                  <a:cubicBezTo>
                    <a:pt x="9406" y="46"/>
                    <a:pt x="9293" y="0"/>
                    <a:pt x="9181"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499" name="Google Shape;3398;p73"/>
            <p:cNvSpPr/>
            <p:nvPr/>
          </p:nvSpPr>
          <p:spPr>
            <a:xfrm>
              <a:off x="871850" y="1922040"/>
              <a:ext cx="242833" cy="140885"/>
            </a:xfrm>
            <a:custGeom>
              <a:avLst/>
              <a:gdLst/>
              <a:ahLst/>
              <a:cxnLst>
                <a:cxn ang="0">
                  <a:pos x="wd2" y="hd2"/>
                </a:cxn>
                <a:cxn ang="5400000">
                  <a:pos x="wd2" y="hd2"/>
                </a:cxn>
                <a:cxn ang="10800000">
                  <a:pos x="wd2" y="hd2"/>
                </a:cxn>
                <a:cxn ang="16200000">
                  <a:pos x="wd2" y="hd2"/>
                </a:cxn>
              </a:cxnLst>
              <a:rect l="0" t="0" r="r" b="b"/>
              <a:pathLst>
                <a:path w="21244" h="21600" extrusionOk="0">
                  <a:moveTo>
                    <a:pt x="1980" y="0"/>
                  </a:moveTo>
                  <a:cubicBezTo>
                    <a:pt x="1222" y="0"/>
                    <a:pt x="-356" y="1878"/>
                    <a:pt x="73" y="2292"/>
                  </a:cubicBezTo>
                  <a:lnTo>
                    <a:pt x="18048" y="20465"/>
                  </a:lnTo>
                  <a:lnTo>
                    <a:pt x="21135" y="21600"/>
                  </a:lnTo>
                  <a:cubicBezTo>
                    <a:pt x="21189" y="21600"/>
                    <a:pt x="21244" y="21506"/>
                    <a:pt x="21244" y="21316"/>
                  </a:cubicBezTo>
                  <a:lnTo>
                    <a:pt x="20268" y="18289"/>
                  </a:lnTo>
                  <a:lnTo>
                    <a:pt x="2238" y="116"/>
                  </a:lnTo>
                  <a:cubicBezTo>
                    <a:pt x="2173" y="37"/>
                    <a:pt x="2084" y="0"/>
                    <a:pt x="198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00" name="Google Shape;3399;p73"/>
            <p:cNvSpPr/>
            <p:nvPr/>
          </p:nvSpPr>
          <p:spPr>
            <a:xfrm>
              <a:off x="878245" y="1902424"/>
              <a:ext cx="17943" cy="22226"/>
            </a:xfrm>
            <a:custGeom>
              <a:avLst/>
              <a:gdLst/>
              <a:ahLst/>
              <a:cxnLst>
                <a:cxn ang="0">
                  <a:pos x="wd2" y="hd2"/>
                </a:cxn>
                <a:cxn ang="5400000">
                  <a:pos x="wd2" y="hd2"/>
                </a:cxn>
                <a:cxn ang="10800000">
                  <a:pos x="wd2" y="hd2"/>
                </a:cxn>
                <a:cxn ang="16200000">
                  <a:pos x="wd2" y="hd2"/>
                </a:cxn>
              </a:cxnLst>
              <a:rect l="0" t="0" r="r" b="b"/>
              <a:pathLst>
                <a:path w="21600" h="21600" extrusionOk="0">
                  <a:moveTo>
                    <a:pt x="16395" y="0"/>
                  </a:moveTo>
                  <a:cubicBezTo>
                    <a:pt x="14899" y="0"/>
                    <a:pt x="12665" y="0"/>
                    <a:pt x="11169" y="1205"/>
                  </a:cubicBezTo>
                  <a:cubicBezTo>
                    <a:pt x="4467" y="4802"/>
                    <a:pt x="737" y="10198"/>
                    <a:pt x="0" y="16798"/>
                  </a:cubicBezTo>
                  <a:cubicBezTo>
                    <a:pt x="0" y="17409"/>
                    <a:pt x="0" y="18597"/>
                    <a:pt x="0" y="19208"/>
                  </a:cubicBezTo>
                  <a:lnTo>
                    <a:pt x="0" y="19801"/>
                  </a:lnTo>
                  <a:cubicBezTo>
                    <a:pt x="0" y="19801"/>
                    <a:pt x="737" y="20395"/>
                    <a:pt x="737" y="21006"/>
                  </a:cubicBezTo>
                  <a:lnTo>
                    <a:pt x="1497" y="21006"/>
                  </a:lnTo>
                  <a:lnTo>
                    <a:pt x="2993" y="21600"/>
                  </a:lnTo>
                  <a:cubicBezTo>
                    <a:pt x="5227" y="21600"/>
                    <a:pt x="7461" y="21600"/>
                    <a:pt x="9694" y="20395"/>
                  </a:cubicBezTo>
                  <a:cubicBezTo>
                    <a:pt x="16395" y="16798"/>
                    <a:pt x="20126" y="10809"/>
                    <a:pt x="20863" y="4802"/>
                  </a:cubicBezTo>
                  <a:cubicBezTo>
                    <a:pt x="20863" y="3003"/>
                    <a:pt x="20863" y="1799"/>
                    <a:pt x="20863" y="611"/>
                  </a:cubicBezTo>
                  <a:lnTo>
                    <a:pt x="21600" y="611"/>
                  </a:lnTo>
                  <a:lnTo>
                    <a:pt x="19366"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01" name="Google Shape;3400;p73"/>
            <p:cNvSpPr/>
            <p:nvPr/>
          </p:nvSpPr>
          <p:spPr>
            <a:xfrm>
              <a:off x="880484" y="1903053"/>
              <a:ext cx="211916" cy="136425"/>
            </a:xfrm>
            <a:custGeom>
              <a:avLst/>
              <a:gdLst/>
              <a:ahLst/>
              <a:cxnLst>
                <a:cxn ang="0">
                  <a:pos x="wd2" y="hd2"/>
                </a:cxn>
                <a:cxn ang="5400000">
                  <a:pos x="wd2" y="hd2"/>
                </a:cxn>
                <a:cxn ang="10800000">
                  <a:pos x="wd2" y="hd2"/>
                </a:cxn>
                <a:cxn ang="16200000">
                  <a:pos x="wd2" y="hd2"/>
                </a:cxn>
              </a:cxnLst>
              <a:rect l="0" t="0" r="r" b="b"/>
              <a:pathLst>
                <a:path w="21561" h="21600" extrusionOk="0">
                  <a:moveTo>
                    <a:pt x="1409" y="0"/>
                  </a:moveTo>
                  <a:cubicBezTo>
                    <a:pt x="1220" y="0"/>
                    <a:pt x="1096" y="97"/>
                    <a:pt x="969" y="193"/>
                  </a:cubicBezTo>
                  <a:cubicBezTo>
                    <a:pt x="403" y="779"/>
                    <a:pt x="25" y="1661"/>
                    <a:pt x="25" y="2737"/>
                  </a:cubicBezTo>
                  <a:cubicBezTo>
                    <a:pt x="-39" y="3030"/>
                    <a:pt x="25" y="3323"/>
                    <a:pt x="150" y="3616"/>
                  </a:cubicBezTo>
                  <a:lnTo>
                    <a:pt x="276" y="3712"/>
                  </a:lnTo>
                  <a:lnTo>
                    <a:pt x="19987" y="21404"/>
                  </a:lnTo>
                  <a:lnTo>
                    <a:pt x="20238" y="21600"/>
                  </a:lnTo>
                  <a:lnTo>
                    <a:pt x="21561" y="17981"/>
                  </a:lnTo>
                  <a:lnTo>
                    <a:pt x="1598" y="0"/>
                  </a:lnTo>
                  <a:close/>
                </a:path>
              </a:pathLst>
            </a:custGeom>
            <a:solidFill>
              <a:srgbClr val="F0F0F0"/>
            </a:solidFill>
            <a:ln w="12700" cap="flat">
              <a:noFill/>
              <a:miter lim="400000"/>
            </a:ln>
            <a:effectLst/>
          </p:spPr>
          <p:txBody>
            <a:bodyPr wrap="square" lIns="45719" tIns="45719" rIns="45719" bIns="45719" numCol="1" anchor="ctr">
              <a:noAutofit/>
            </a:bodyPr>
            <a:lstStyle/>
            <a:p>
              <a:endParaRPr/>
            </a:p>
          </p:txBody>
        </p:sp>
        <p:sp>
          <p:nvSpPr>
            <p:cNvPr id="502" name="Google Shape;3401;p73"/>
            <p:cNvSpPr/>
            <p:nvPr/>
          </p:nvSpPr>
          <p:spPr>
            <a:xfrm>
              <a:off x="1076924" y="2015901"/>
              <a:ext cx="18556" cy="24280"/>
            </a:xfrm>
            <a:custGeom>
              <a:avLst/>
              <a:gdLst/>
              <a:ahLst/>
              <a:cxnLst>
                <a:cxn ang="0">
                  <a:pos x="wd2" y="hd2"/>
                </a:cxn>
                <a:cxn ang="5400000">
                  <a:pos x="wd2" y="hd2"/>
                </a:cxn>
                <a:cxn ang="10800000">
                  <a:pos x="wd2" y="hd2"/>
                </a:cxn>
                <a:cxn ang="16200000">
                  <a:pos x="wd2" y="hd2"/>
                </a:cxn>
              </a:cxnLst>
              <a:rect l="0" t="0" r="r" b="b"/>
              <a:pathLst>
                <a:path w="21600" h="21600" extrusionOk="0">
                  <a:moveTo>
                    <a:pt x="15638" y="0"/>
                  </a:moveTo>
                  <a:cubicBezTo>
                    <a:pt x="14170" y="0"/>
                    <a:pt x="12506" y="379"/>
                    <a:pt x="10800" y="1202"/>
                  </a:cubicBezTo>
                  <a:cubicBezTo>
                    <a:pt x="4320" y="3935"/>
                    <a:pt x="0" y="9434"/>
                    <a:pt x="0" y="15476"/>
                  </a:cubicBezTo>
                  <a:cubicBezTo>
                    <a:pt x="0" y="19361"/>
                    <a:pt x="2160" y="21600"/>
                    <a:pt x="5724" y="21600"/>
                  </a:cubicBezTo>
                  <a:cubicBezTo>
                    <a:pt x="7193" y="21600"/>
                    <a:pt x="8899" y="21221"/>
                    <a:pt x="10800" y="20415"/>
                  </a:cubicBezTo>
                  <a:cubicBezTo>
                    <a:pt x="17280" y="17122"/>
                    <a:pt x="20887" y="11623"/>
                    <a:pt x="21600" y="5598"/>
                  </a:cubicBezTo>
                  <a:cubicBezTo>
                    <a:pt x="21600" y="2124"/>
                    <a:pt x="19116" y="0"/>
                    <a:pt x="15638"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03" name="Google Shape;3402;p73"/>
            <p:cNvSpPr/>
            <p:nvPr/>
          </p:nvSpPr>
          <p:spPr>
            <a:xfrm>
              <a:off x="1076924" y="2016475"/>
              <a:ext cx="30319" cy="27926"/>
            </a:xfrm>
            <a:custGeom>
              <a:avLst/>
              <a:gdLst/>
              <a:ahLst/>
              <a:cxnLst>
                <a:cxn ang="0">
                  <a:pos x="wd2" y="hd2"/>
                </a:cxn>
                <a:cxn ang="5400000">
                  <a:pos x="wd2" y="hd2"/>
                </a:cxn>
                <a:cxn ang="10800000">
                  <a:pos x="wd2" y="hd2"/>
                </a:cxn>
                <a:cxn ang="16200000">
                  <a:pos x="wd2" y="hd2"/>
                </a:cxn>
              </a:cxnLst>
              <a:rect l="0" t="0" r="r" b="b"/>
              <a:pathLst>
                <a:path w="21600" h="21600" extrusionOk="0">
                  <a:moveTo>
                    <a:pt x="9478" y="0"/>
                  </a:moveTo>
                  <a:cubicBezTo>
                    <a:pt x="8487" y="0"/>
                    <a:pt x="7495" y="358"/>
                    <a:pt x="6610" y="1074"/>
                  </a:cubicBezTo>
                  <a:cubicBezTo>
                    <a:pt x="3080" y="3936"/>
                    <a:pt x="436" y="8717"/>
                    <a:pt x="0" y="13484"/>
                  </a:cubicBezTo>
                  <a:cubicBezTo>
                    <a:pt x="0" y="16347"/>
                    <a:pt x="1322" y="18265"/>
                    <a:pt x="2644" y="18737"/>
                  </a:cubicBezTo>
                  <a:lnTo>
                    <a:pt x="3080" y="18737"/>
                  </a:lnTo>
                  <a:lnTo>
                    <a:pt x="15427" y="21600"/>
                  </a:lnTo>
                  <a:cubicBezTo>
                    <a:pt x="16312" y="21600"/>
                    <a:pt x="17198" y="21600"/>
                    <a:pt x="17634" y="21128"/>
                  </a:cubicBezTo>
                  <a:cubicBezTo>
                    <a:pt x="20278" y="19224"/>
                    <a:pt x="21600" y="16833"/>
                    <a:pt x="21600" y="13971"/>
                  </a:cubicBezTo>
                  <a:cubicBezTo>
                    <a:pt x="21600" y="13012"/>
                    <a:pt x="21600" y="12052"/>
                    <a:pt x="20728" y="11108"/>
                  </a:cubicBezTo>
                  <a:lnTo>
                    <a:pt x="12347" y="1074"/>
                  </a:lnTo>
                  <a:cubicBezTo>
                    <a:pt x="11461" y="358"/>
                    <a:pt x="10470" y="0"/>
                    <a:pt x="9478" y="0"/>
                  </a:cubicBezTo>
                  <a:close/>
                </a:path>
              </a:pathLst>
            </a:custGeom>
            <a:solidFill>
              <a:srgbClr val="E0E0E0"/>
            </a:solidFill>
            <a:ln w="12700" cap="flat">
              <a:noFill/>
              <a:miter lim="400000"/>
            </a:ln>
            <a:effectLst/>
          </p:spPr>
          <p:txBody>
            <a:bodyPr wrap="square" lIns="45719" tIns="45719" rIns="45719" bIns="45719" numCol="1" anchor="ctr">
              <a:noAutofit/>
            </a:bodyPr>
            <a:lstStyle/>
            <a:p>
              <a:endParaRPr/>
            </a:p>
          </p:txBody>
        </p:sp>
        <p:sp>
          <p:nvSpPr>
            <p:cNvPr id="504" name="Google Shape;3403;p73"/>
            <p:cNvSpPr/>
            <p:nvPr/>
          </p:nvSpPr>
          <p:spPr>
            <a:xfrm>
              <a:off x="946321" y="1945173"/>
              <a:ext cx="153500" cy="90587"/>
            </a:xfrm>
            <a:custGeom>
              <a:avLst/>
              <a:gdLst/>
              <a:ahLst/>
              <a:cxnLst>
                <a:cxn ang="0">
                  <a:pos x="wd2" y="hd2"/>
                </a:cxn>
                <a:cxn ang="5400000">
                  <a:pos x="wd2" y="hd2"/>
                </a:cxn>
                <a:cxn ang="10800000">
                  <a:pos x="wd2" y="hd2"/>
                </a:cxn>
                <a:cxn ang="16200000">
                  <a:pos x="wd2" y="hd2"/>
                </a:cxn>
              </a:cxnLst>
              <a:rect l="0" t="0" r="r" b="b"/>
              <a:pathLst>
                <a:path w="21600" h="21600" extrusionOk="0">
                  <a:moveTo>
                    <a:pt x="655" y="0"/>
                  </a:moveTo>
                  <a:cubicBezTo>
                    <a:pt x="611" y="0"/>
                    <a:pt x="567" y="40"/>
                    <a:pt x="525" y="110"/>
                  </a:cubicBezTo>
                  <a:cubicBezTo>
                    <a:pt x="175" y="406"/>
                    <a:pt x="0" y="847"/>
                    <a:pt x="0" y="1434"/>
                  </a:cubicBezTo>
                  <a:cubicBezTo>
                    <a:pt x="0" y="1584"/>
                    <a:pt x="0" y="1730"/>
                    <a:pt x="89" y="1880"/>
                  </a:cubicBezTo>
                  <a:lnTo>
                    <a:pt x="20295" y="21600"/>
                  </a:lnTo>
                  <a:lnTo>
                    <a:pt x="21600" y="20276"/>
                  </a:lnTo>
                  <a:lnTo>
                    <a:pt x="872" y="110"/>
                  </a:lnTo>
                  <a:lnTo>
                    <a:pt x="786" y="110"/>
                  </a:lnTo>
                  <a:cubicBezTo>
                    <a:pt x="741" y="40"/>
                    <a:pt x="697" y="0"/>
                    <a:pt x="655"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05" name="Google Shape;3404;p73"/>
            <p:cNvSpPr/>
            <p:nvPr/>
          </p:nvSpPr>
          <p:spPr>
            <a:xfrm>
              <a:off x="1077537" y="2020324"/>
              <a:ext cx="22897" cy="15435"/>
            </a:xfrm>
            <a:custGeom>
              <a:avLst/>
              <a:gdLst/>
              <a:ahLst/>
              <a:cxnLst>
                <a:cxn ang="0">
                  <a:pos x="wd2" y="hd2"/>
                </a:cxn>
                <a:cxn ang="5400000">
                  <a:pos x="wd2" y="hd2"/>
                </a:cxn>
                <a:cxn ang="10800000">
                  <a:pos x="wd2" y="hd2"/>
                </a:cxn>
                <a:cxn ang="16200000">
                  <a:pos x="wd2" y="hd2"/>
                </a:cxn>
              </a:cxnLst>
              <a:rect l="0" t="0" r="r" b="b"/>
              <a:pathLst>
                <a:path w="21600" h="21600" extrusionOk="0">
                  <a:moveTo>
                    <a:pt x="4096" y="0"/>
                  </a:moveTo>
                  <a:cubicBezTo>
                    <a:pt x="2346" y="2616"/>
                    <a:pt x="578" y="6915"/>
                    <a:pt x="0" y="11240"/>
                  </a:cubicBezTo>
                  <a:lnTo>
                    <a:pt x="12270" y="21600"/>
                  </a:lnTo>
                  <a:lnTo>
                    <a:pt x="21600" y="14711"/>
                  </a:lnTo>
                  <a:lnTo>
                    <a:pt x="4096" y="0"/>
                  </a:ln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506" name="Google Shape;3405;p73"/>
            <p:cNvSpPr/>
            <p:nvPr/>
          </p:nvSpPr>
          <p:spPr>
            <a:xfrm>
              <a:off x="1087898" y="2023729"/>
              <a:ext cx="23685" cy="20673"/>
            </a:xfrm>
            <a:custGeom>
              <a:avLst/>
              <a:gdLst/>
              <a:ahLst/>
              <a:cxnLst>
                <a:cxn ang="0">
                  <a:pos x="wd2" y="hd2"/>
                </a:cxn>
                <a:cxn ang="5400000">
                  <a:pos x="wd2" y="hd2"/>
                </a:cxn>
                <a:cxn ang="10800000">
                  <a:pos x="wd2" y="hd2"/>
                </a:cxn>
                <a:cxn ang="16200000">
                  <a:pos x="wd2" y="hd2"/>
                </a:cxn>
              </a:cxnLst>
              <a:rect l="0" t="0" r="r" b="b"/>
              <a:pathLst>
                <a:path w="21193" h="21600" extrusionOk="0">
                  <a:moveTo>
                    <a:pt x="8459" y="0"/>
                  </a:moveTo>
                  <a:cubicBezTo>
                    <a:pt x="7612" y="0"/>
                    <a:pt x="6782" y="329"/>
                    <a:pt x="6234" y="967"/>
                  </a:cubicBezTo>
                  <a:cubicBezTo>
                    <a:pt x="2366" y="4196"/>
                    <a:pt x="141" y="8064"/>
                    <a:pt x="141" y="13227"/>
                  </a:cubicBezTo>
                  <a:cubicBezTo>
                    <a:pt x="-407" y="15161"/>
                    <a:pt x="705" y="17094"/>
                    <a:pt x="2366" y="17732"/>
                  </a:cubicBezTo>
                  <a:lnTo>
                    <a:pt x="2914" y="17732"/>
                  </a:lnTo>
                  <a:lnTo>
                    <a:pt x="17308" y="21600"/>
                  </a:lnTo>
                  <a:cubicBezTo>
                    <a:pt x="17872" y="21600"/>
                    <a:pt x="18420" y="21600"/>
                    <a:pt x="18968" y="20962"/>
                  </a:cubicBezTo>
                  <a:cubicBezTo>
                    <a:pt x="20081" y="19666"/>
                    <a:pt x="21193" y="17732"/>
                    <a:pt x="21193" y="15799"/>
                  </a:cubicBezTo>
                  <a:cubicBezTo>
                    <a:pt x="21193" y="15161"/>
                    <a:pt x="21193" y="14503"/>
                    <a:pt x="20629" y="13865"/>
                  </a:cubicBezTo>
                  <a:lnTo>
                    <a:pt x="10667" y="1605"/>
                  </a:lnTo>
                  <a:lnTo>
                    <a:pt x="10667" y="967"/>
                  </a:lnTo>
                  <a:cubicBezTo>
                    <a:pt x="10119" y="329"/>
                    <a:pt x="9289" y="0"/>
                    <a:pt x="8459"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07" name="Google Shape;3406;p73"/>
            <p:cNvSpPr/>
            <p:nvPr/>
          </p:nvSpPr>
          <p:spPr>
            <a:xfrm>
              <a:off x="1087898" y="2023729"/>
              <a:ext cx="23685" cy="20673"/>
            </a:xfrm>
            <a:custGeom>
              <a:avLst/>
              <a:gdLst/>
              <a:ahLst/>
              <a:cxnLst>
                <a:cxn ang="0">
                  <a:pos x="wd2" y="hd2"/>
                </a:cxn>
                <a:cxn ang="5400000">
                  <a:pos x="wd2" y="hd2"/>
                </a:cxn>
                <a:cxn ang="10800000">
                  <a:pos x="wd2" y="hd2"/>
                </a:cxn>
                <a:cxn ang="16200000">
                  <a:pos x="wd2" y="hd2"/>
                </a:cxn>
              </a:cxnLst>
              <a:rect l="0" t="0" r="r" b="b"/>
              <a:pathLst>
                <a:path w="21193" h="21600" extrusionOk="0">
                  <a:moveTo>
                    <a:pt x="8459" y="0"/>
                  </a:moveTo>
                  <a:cubicBezTo>
                    <a:pt x="7612" y="0"/>
                    <a:pt x="6782" y="329"/>
                    <a:pt x="6234" y="967"/>
                  </a:cubicBezTo>
                  <a:cubicBezTo>
                    <a:pt x="2366" y="4196"/>
                    <a:pt x="141" y="8064"/>
                    <a:pt x="141" y="13227"/>
                  </a:cubicBezTo>
                  <a:cubicBezTo>
                    <a:pt x="-407" y="15161"/>
                    <a:pt x="705" y="17094"/>
                    <a:pt x="2366" y="17732"/>
                  </a:cubicBezTo>
                  <a:lnTo>
                    <a:pt x="2914" y="17732"/>
                  </a:lnTo>
                  <a:lnTo>
                    <a:pt x="17308" y="21600"/>
                  </a:lnTo>
                  <a:cubicBezTo>
                    <a:pt x="17872" y="21600"/>
                    <a:pt x="18420" y="21600"/>
                    <a:pt x="18968" y="20962"/>
                  </a:cubicBezTo>
                  <a:cubicBezTo>
                    <a:pt x="20081" y="19666"/>
                    <a:pt x="21193" y="17732"/>
                    <a:pt x="21193" y="15799"/>
                  </a:cubicBezTo>
                  <a:cubicBezTo>
                    <a:pt x="21193" y="15161"/>
                    <a:pt x="21193" y="14503"/>
                    <a:pt x="20629" y="13865"/>
                  </a:cubicBezTo>
                  <a:lnTo>
                    <a:pt x="10667" y="1605"/>
                  </a:lnTo>
                  <a:lnTo>
                    <a:pt x="10667" y="967"/>
                  </a:lnTo>
                  <a:cubicBezTo>
                    <a:pt x="10119" y="329"/>
                    <a:pt x="9289" y="0"/>
                    <a:pt x="8459"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08" name="Google Shape;3407;p73"/>
            <p:cNvSpPr/>
            <p:nvPr/>
          </p:nvSpPr>
          <p:spPr>
            <a:xfrm>
              <a:off x="1096722" y="2030373"/>
              <a:ext cx="14862" cy="14029"/>
            </a:xfrm>
            <a:custGeom>
              <a:avLst/>
              <a:gdLst/>
              <a:ahLst/>
              <a:cxnLst>
                <a:cxn ang="0">
                  <a:pos x="wd2" y="hd2"/>
                </a:cxn>
                <a:cxn ang="5400000">
                  <a:pos x="wd2" y="hd2"/>
                </a:cxn>
                <a:cxn ang="10800000">
                  <a:pos x="wd2" y="hd2"/>
                </a:cxn>
                <a:cxn ang="16200000">
                  <a:pos x="wd2" y="hd2"/>
                </a:cxn>
              </a:cxnLst>
              <a:rect l="0" t="0" r="r" b="b"/>
              <a:pathLst>
                <a:path w="21600" h="21600" extrusionOk="0">
                  <a:moveTo>
                    <a:pt x="9897" y="0"/>
                  </a:moveTo>
                  <a:cubicBezTo>
                    <a:pt x="9007" y="0"/>
                    <a:pt x="8090" y="228"/>
                    <a:pt x="7200" y="712"/>
                  </a:cubicBezTo>
                  <a:cubicBezTo>
                    <a:pt x="2697" y="3562"/>
                    <a:pt x="0" y="8292"/>
                    <a:pt x="0" y="14020"/>
                  </a:cubicBezTo>
                  <a:cubicBezTo>
                    <a:pt x="0" y="16870"/>
                    <a:pt x="917" y="18750"/>
                    <a:pt x="2697" y="18750"/>
                  </a:cubicBezTo>
                  <a:lnTo>
                    <a:pt x="14400" y="21600"/>
                  </a:lnTo>
                  <a:lnTo>
                    <a:pt x="17097" y="21600"/>
                  </a:lnTo>
                  <a:cubicBezTo>
                    <a:pt x="19793" y="19719"/>
                    <a:pt x="21600" y="16870"/>
                    <a:pt x="21600" y="13051"/>
                  </a:cubicBezTo>
                  <a:cubicBezTo>
                    <a:pt x="21600" y="12111"/>
                    <a:pt x="21600" y="11142"/>
                    <a:pt x="20683" y="10202"/>
                  </a:cubicBezTo>
                  <a:lnTo>
                    <a:pt x="12593" y="712"/>
                  </a:lnTo>
                  <a:cubicBezTo>
                    <a:pt x="11703" y="228"/>
                    <a:pt x="10787" y="0"/>
                    <a:pt x="989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09" name="Google Shape;3408;p73"/>
            <p:cNvSpPr/>
            <p:nvPr/>
          </p:nvSpPr>
          <p:spPr>
            <a:xfrm>
              <a:off x="1102135" y="203435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5198" y="0"/>
                  </a:moveTo>
                  <a:cubicBezTo>
                    <a:pt x="13904" y="0"/>
                    <a:pt x="12417" y="203"/>
                    <a:pt x="10800" y="610"/>
                  </a:cubicBezTo>
                  <a:cubicBezTo>
                    <a:pt x="4333" y="4015"/>
                    <a:pt x="0" y="9097"/>
                    <a:pt x="0" y="15857"/>
                  </a:cubicBezTo>
                  <a:cubicBezTo>
                    <a:pt x="0" y="19669"/>
                    <a:pt x="2457" y="21600"/>
                    <a:pt x="6402" y="21600"/>
                  </a:cubicBezTo>
                  <a:cubicBezTo>
                    <a:pt x="7696" y="21600"/>
                    <a:pt x="9183" y="21397"/>
                    <a:pt x="10800" y="20939"/>
                  </a:cubicBezTo>
                  <a:cubicBezTo>
                    <a:pt x="17267" y="17585"/>
                    <a:pt x="21600" y="12503"/>
                    <a:pt x="21600" y="5692"/>
                  </a:cubicBezTo>
                  <a:cubicBezTo>
                    <a:pt x="21600" y="1880"/>
                    <a:pt x="19143" y="0"/>
                    <a:pt x="15198"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10" name="Google Shape;3409;p73"/>
            <p:cNvSpPr/>
            <p:nvPr/>
          </p:nvSpPr>
          <p:spPr>
            <a:xfrm>
              <a:off x="911049" y="1924649"/>
              <a:ext cx="40858" cy="28408"/>
            </a:xfrm>
            <a:custGeom>
              <a:avLst/>
              <a:gdLst/>
              <a:ahLst/>
              <a:cxnLst>
                <a:cxn ang="0">
                  <a:pos x="wd2" y="hd2"/>
                </a:cxn>
                <a:cxn ang="5400000">
                  <a:pos x="wd2" y="hd2"/>
                </a:cxn>
                <a:cxn ang="10800000">
                  <a:pos x="wd2" y="hd2"/>
                </a:cxn>
                <a:cxn ang="16200000">
                  <a:pos x="wd2" y="hd2"/>
                </a:cxn>
              </a:cxnLst>
              <a:rect l="0" t="0" r="r" b="b"/>
              <a:pathLst>
                <a:path w="21600" h="21600" extrusionOk="0">
                  <a:moveTo>
                    <a:pt x="1638" y="0"/>
                  </a:moveTo>
                  <a:cubicBezTo>
                    <a:pt x="657" y="1407"/>
                    <a:pt x="0" y="2814"/>
                    <a:pt x="0" y="4700"/>
                  </a:cubicBezTo>
                  <a:cubicBezTo>
                    <a:pt x="0" y="5164"/>
                    <a:pt x="0" y="5629"/>
                    <a:pt x="324" y="6107"/>
                  </a:cubicBezTo>
                  <a:lnTo>
                    <a:pt x="18981" y="21600"/>
                  </a:lnTo>
                  <a:cubicBezTo>
                    <a:pt x="18647" y="21122"/>
                    <a:pt x="18647" y="20657"/>
                    <a:pt x="18647" y="20179"/>
                  </a:cubicBezTo>
                  <a:cubicBezTo>
                    <a:pt x="18647" y="18307"/>
                    <a:pt x="19305" y="16900"/>
                    <a:pt x="20619" y="15493"/>
                  </a:cubicBezTo>
                  <a:lnTo>
                    <a:pt x="21600" y="15493"/>
                  </a:lnTo>
                  <a:lnTo>
                    <a:pt x="2943"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11" name="Google Shape;3410;p73"/>
            <p:cNvSpPr/>
            <p:nvPr/>
          </p:nvSpPr>
          <p:spPr>
            <a:xfrm>
              <a:off x="908104" y="192269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3772" y="0"/>
                  </a:moveTo>
                  <a:cubicBezTo>
                    <a:pt x="12301" y="0"/>
                    <a:pt x="10771" y="424"/>
                    <a:pt x="9829" y="1176"/>
                  </a:cubicBezTo>
                  <a:cubicBezTo>
                    <a:pt x="3943" y="4329"/>
                    <a:pt x="0" y="10635"/>
                    <a:pt x="0" y="15341"/>
                  </a:cubicBezTo>
                  <a:cubicBezTo>
                    <a:pt x="0" y="18447"/>
                    <a:pt x="0" y="20047"/>
                    <a:pt x="1942" y="21600"/>
                  </a:cubicBezTo>
                  <a:lnTo>
                    <a:pt x="9829" y="21600"/>
                  </a:lnTo>
                  <a:cubicBezTo>
                    <a:pt x="15714" y="18447"/>
                    <a:pt x="19658" y="12188"/>
                    <a:pt x="21600" y="7482"/>
                  </a:cubicBezTo>
                  <a:cubicBezTo>
                    <a:pt x="21600" y="4329"/>
                    <a:pt x="19658" y="2776"/>
                    <a:pt x="17657" y="1176"/>
                  </a:cubicBezTo>
                  <a:cubicBezTo>
                    <a:pt x="16715" y="424"/>
                    <a:pt x="15244" y="0"/>
                    <a:pt x="13772"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512" name="Google Shape;3411;p73"/>
            <p:cNvSpPr/>
            <p:nvPr/>
          </p:nvSpPr>
          <p:spPr>
            <a:xfrm>
              <a:off x="881956" y="1904497"/>
              <a:ext cx="30950" cy="29463"/>
            </a:xfrm>
            <a:custGeom>
              <a:avLst/>
              <a:gdLst/>
              <a:ahLst/>
              <a:cxnLst>
                <a:cxn ang="0">
                  <a:pos x="wd2" y="hd2"/>
                </a:cxn>
                <a:cxn ang="5400000">
                  <a:pos x="wd2" y="hd2"/>
                </a:cxn>
                <a:cxn ang="10800000">
                  <a:pos x="wd2" y="hd2"/>
                </a:cxn>
                <a:cxn ang="16200000">
                  <a:pos x="wd2" y="hd2"/>
                </a:cxn>
              </a:cxnLst>
              <a:rect l="0" t="0" r="r" b="b"/>
              <a:pathLst>
                <a:path w="21600" h="21600" extrusionOk="0">
                  <a:moveTo>
                    <a:pt x="8327" y="0"/>
                  </a:moveTo>
                  <a:cubicBezTo>
                    <a:pt x="7563" y="0"/>
                    <a:pt x="6812" y="217"/>
                    <a:pt x="6047" y="746"/>
                  </a:cubicBezTo>
                  <a:cubicBezTo>
                    <a:pt x="2590" y="3460"/>
                    <a:pt x="440" y="7082"/>
                    <a:pt x="0" y="11614"/>
                  </a:cubicBezTo>
                  <a:cubicBezTo>
                    <a:pt x="0" y="13419"/>
                    <a:pt x="440" y="14775"/>
                    <a:pt x="1735" y="15684"/>
                  </a:cubicBezTo>
                  <a:lnTo>
                    <a:pt x="11668" y="21112"/>
                  </a:lnTo>
                  <a:cubicBezTo>
                    <a:pt x="12160" y="21464"/>
                    <a:pt x="12717" y="21600"/>
                    <a:pt x="13273" y="21600"/>
                  </a:cubicBezTo>
                  <a:cubicBezTo>
                    <a:pt x="14154" y="21600"/>
                    <a:pt x="15022" y="21220"/>
                    <a:pt x="15553" y="20664"/>
                  </a:cubicBezTo>
                  <a:cubicBezTo>
                    <a:pt x="19010" y="18398"/>
                    <a:pt x="21600" y="14328"/>
                    <a:pt x="21600" y="10257"/>
                  </a:cubicBezTo>
                  <a:cubicBezTo>
                    <a:pt x="21600" y="8439"/>
                    <a:pt x="21173" y="7082"/>
                    <a:pt x="19878" y="6173"/>
                  </a:cubicBezTo>
                  <a:lnTo>
                    <a:pt x="9932" y="298"/>
                  </a:lnTo>
                  <a:cubicBezTo>
                    <a:pt x="9401" y="109"/>
                    <a:pt x="8871" y="0"/>
                    <a:pt x="8327"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13" name="Google Shape;3412;p73"/>
            <p:cNvSpPr/>
            <p:nvPr/>
          </p:nvSpPr>
          <p:spPr>
            <a:xfrm>
              <a:off x="881956" y="1904497"/>
              <a:ext cx="30950" cy="29463"/>
            </a:xfrm>
            <a:custGeom>
              <a:avLst/>
              <a:gdLst/>
              <a:ahLst/>
              <a:cxnLst>
                <a:cxn ang="0">
                  <a:pos x="wd2" y="hd2"/>
                </a:cxn>
                <a:cxn ang="5400000">
                  <a:pos x="wd2" y="hd2"/>
                </a:cxn>
                <a:cxn ang="10800000">
                  <a:pos x="wd2" y="hd2"/>
                </a:cxn>
                <a:cxn ang="16200000">
                  <a:pos x="wd2" y="hd2"/>
                </a:cxn>
              </a:cxnLst>
              <a:rect l="0" t="0" r="r" b="b"/>
              <a:pathLst>
                <a:path w="21600" h="21600" extrusionOk="0">
                  <a:moveTo>
                    <a:pt x="8327" y="0"/>
                  </a:moveTo>
                  <a:cubicBezTo>
                    <a:pt x="7563" y="0"/>
                    <a:pt x="6812" y="217"/>
                    <a:pt x="6047" y="746"/>
                  </a:cubicBezTo>
                  <a:cubicBezTo>
                    <a:pt x="2590" y="3460"/>
                    <a:pt x="440" y="7082"/>
                    <a:pt x="0" y="11614"/>
                  </a:cubicBezTo>
                  <a:cubicBezTo>
                    <a:pt x="0" y="13419"/>
                    <a:pt x="440" y="14775"/>
                    <a:pt x="1735" y="15684"/>
                  </a:cubicBezTo>
                  <a:lnTo>
                    <a:pt x="11668" y="21112"/>
                  </a:lnTo>
                  <a:cubicBezTo>
                    <a:pt x="12160" y="21464"/>
                    <a:pt x="12717" y="21600"/>
                    <a:pt x="13273" y="21600"/>
                  </a:cubicBezTo>
                  <a:cubicBezTo>
                    <a:pt x="14154" y="21600"/>
                    <a:pt x="15022" y="21220"/>
                    <a:pt x="15553" y="20664"/>
                  </a:cubicBezTo>
                  <a:cubicBezTo>
                    <a:pt x="19010" y="18398"/>
                    <a:pt x="21600" y="14328"/>
                    <a:pt x="21600" y="10257"/>
                  </a:cubicBezTo>
                  <a:cubicBezTo>
                    <a:pt x="21600" y="8439"/>
                    <a:pt x="21173" y="7082"/>
                    <a:pt x="19878" y="6173"/>
                  </a:cubicBezTo>
                  <a:lnTo>
                    <a:pt x="9932" y="298"/>
                  </a:lnTo>
                  <a:cubicBezTo>
                    <a:pt x="9401" y="109"/>
                    <a:pt x="8871" y="0"/>
                    <a:pt x="8327"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14" name="Google Shape;3413;p73"/>
            <p:cNvSpPr/>
            <p:nvPr/>
          </p:nvSpPr>
          <p:spPr>
            <a:xfrm>
              <a:off x="895575" y="1912195"/>
              <a:ext cx="16718" cy="21819"/>
            </a:xfrm>
            <a:custGeom>
              <a:avLst/>
              <a:gdLst/>
              <a:ahLst/>
              <a:cxnLst>
                <a:cxn ang="0">
                  <a:pos x="wd2" y="hd2"/>
                </a:cxn>
                <a:cxn ang="5400000">
                  <a:pos x="wd2" y="hd2"/>
                </a:cxn>
                <a:cxn ang="10800000">
                  <a:pos x="wd2" y="hd2"/>
                </a:cxn>
                <a:cxn ang="16200000">
                  <a:pos x="wd2" y="hd2"/>
                </a:cxn>
              </a:cxnLst>
              <a:rect l="0" t="0" r="r" b="b"/>
              <a:pathLst>
                <a:path w="21600" h="21600" extrusionOk="0">
                  <a:moveTo>
                    <a:pt x="15870" y="0"/>
                  </a:moveTo>
                  <a:cubicBezTo>
                    <a:pt x="14456" y="0"/>
                    <a:pt x="12874" y="421"/>
                    <a:pt x="11196" y="1337"/>
                  </a:cubicBezTo>
                  <a:cubicBezTo>
                    <a:pt x="4795" y="4379"/>
                    <a:pt x="791" y="9893"/>
                    <a:pt x="0" y="15389"/>
                  </a:cubicBezTo>
                  <a:cubicBezTo>
                    <a:pt x="0" y="19255"/>
                    <a:pt x="2373" y="21600"/>
                    <a:pt x="5993" y="21600"/>
                  </a:cubicBezTo>
                  <a:cubicBezTo>
                    <a:pt x="7528" y="21600"/>
                    <a:pt x="9302" y="21179"/>
                    <a:pt x="11196" y="20281"/>
                  </a:cubicBezTo>
                  <a:cubicBezTo>
                    <a:pt x="17596" y="17221"/>
                    <a:pt x="21600" y="11725"/>
                    <a:pt x="21600" y="6229"/>
                  </a:cubicBezTo>
                  <a:cubicBezTo>
                    <a:pt x="21600" y="2363"/>
                    <a:pt x="19227" y="0"/>
                    <a:pt x="15870"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15" name="Google Shape;3414;p73"/>
            <p:cNvSpPr/>
            <p:nvPr/>
          </p:nvSpPr>
          <p:spPr>
            <a:xfrm>
              <a:off x="1105540" y="203612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889" y="0"/>
                  </a:moveTo>
                  <a:cubicBezTo>
                    <a:pt x="1466" y="1873"/>
                    <a:pt x="0" y="3692"/>
                    <a:pt x="0" y="7384"/>
                  </a:cubicBezTo>
                  <a:cubicBezTo>
                    <a:pt x="0" y="9202"/>
                    <a:pt x="0" y="11020"/>
                    <a:pt x="0" y="11020"/>
                  </a:cubicBezTo>
                  <a:lnTo>
                    <a:pt x="14400" y="20222"/>
                  </a:lnTo>
                  <a:cubicBezTo>
                    <a:pt x="14400" y="21159"/>
                    <a:pt x="14745" y="21600"/>
                    <a:pt x="15090" y="21600"/>
                  </a:cubicBezTo>
                  <a:cubicBezTo>
                    <a:pt x="15478" y="21600"/>
                    <a:pt x="15823" y="21159"/>
                    <a:pt x="15823" y="20222"/>
                  </a:cubicBezTo>
                  <a:cubicBezTo>
                    <a:pt x="18711" y="20222"/>
                    <a:pt x="21600" y="18404"/>
                    <a:pt x="21600" y="14712"/>
                  </a:cubicBezTo>
                  <a:cubicBezTo>
                    <a:pt x="21600" y="12894"/>
                    <a:pt x="20134" y="11020"/>
                    <a:pt x="18711" y="11020"/>
                  </a:cubicBezTo>
                  <a:lnTo>
                    <a:pt x="5777" y="0"/>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16" name="Google Shape;3415;p73"/>
            <p:cNvSpPr/>
            <p:nvPr/>
          </p:nvSpPr>
          <p:spPr>
            <a:xfrm>
              <a:off x="1108638" y="203805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8666" y="0"/>
                  </a:moveTo>
                  <a:cubicBezTo>
                    <a:pt x="4268" y="3672"/>
                    <a:pt x="0" y="7236"/>
                    <a:pt x="0" y="14472"/>
                  </a:cubicBezTo>
                  <a:cubicBezTo>
                    <a:pt x="0" y="18036"/>
                    <a:pt x="0" y="21600"/>
                    <a:pt x="0" y="21600"/>
                  </a:cubicBezTo>
                  <a:lnTo>
                    <a:pt x="8666" y="21600"/>
                  </a:lnTo>
                  <a:cubicBezTo>
                    <a:pt x="12934" y="21600"/>
                    <a:pt x="21600" y="14472"/>
                    <a:pt x="21600" y="7236"/>
                  </a:cubicBezTo>
                  <a:cubicBezTo>
                    <a:pt x="21600" y="3672"/>
                    <a:pt x="17202" y="0"/>
                    <a:pt x="17202"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17" name="Google Shape;3416;p73"/>
            <p:cNvSpPr/>
            <p:nvPr/>
          </p:nvSpPr>
          <p:spPr>
            <a:xfrm>
              <a:off x="1180281" y="2169406"/>
              <a:ext cx="165871" cy="95694"/>
            </a:xfrm>
            <a:custGeom>
              <a:avLst/>
              <a:gdLst/>
              <a:ahLst/>
              <a:cxnLst>
                <a:cxn ang="0">
                  <a:pos x="wd2" y="hd2"/>
                </a:cxn>
                <a:cxn ang="5400000">
                  <a:pos x="wd2" y="hd2"/>
                </a:cxn>
                <a:cxn ang="10800000">
                  <a:pos x="wd2" y="hd2"/>
                </a:cxn>
                <a:cxn ang="16200000">
                  <a:pos x="wd2" y="hd2"/>
                </a:cxn>
              </a:cxnLst>
              <a:rect l="0" t="0" r="r" b="b"/>
              <a:pathLst>
                <a:path w="19690" h="21600" extrusionOk="0">
                  <a:moveTo>
                    <a:pt x="9844" y="0"/>
                  </a:moveTo>
                  <a:cubicBezTo>
                    <a:pt x="7456" y="0"/>
                    <a:pt x="5069" y="1044"/>
                    <a:pt x="2864" y="3137"/>
                  </a:cubicBezTo>
                  <a:cubicBezTo>
                    <a:pt x="-955" y="7314"/>
                    <a:pt x="-955" y="14144"/>
                    <a:pt x="2864" y="18463"/>
                  </a:cubicBezTo>
                  <a:cubicBezTo>
                    <a:pt x="5069" y="20552"/>
                    <a:pt x="7456" y="21600"/>
                    <a:pt x="9844" y="21600"/>
                  </a:cubicBezTo>
                  <a:cubicBezTo>
                    <a:pt x="12231" y="21600"/>
                    <a:pt x="14619" y="20552"/>
                    <a:pt x="16824" y="18463"/>
                  </a:cubicBezTo>
                  <a:cubicBezTo>
                    <a:pt x="20645" y="14144"/>
                    <a:pt x="20645" y="7314"/>
                    <a:pt x="16824" y="3137"/>
                  </a:cubicBezTo>
                  <a:cubicBezTo>
                    <a:pt x="14619" y="1044"/>
                    <a:pt x="12231" y="0"/>
                    <a:pt x="9844"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18" name="Google Shape;3417;p73"/>
            <p:cNvSpPr/>
            <p:nvPr/>
          </p:nvSpPr>
          <p:spPr>
            <a:xfrm>
              <a:off x="1183433" y="2105524"/>
              <a:ext cx="156003" cy="131484"/>
            </a:xfrm>
            <a:custGeom>
              <a:avLst/>
              <a:gdLst/>
              <a:ahLst/>
              <a:cxnLst>
                <a:cxn ang="0">
                  <a:pos x="wd2" y="hd2"/>
                </a:cxn>
                <a:cxn ang="5400000">
                  <a:pos x="wd2" y="hd2"/>
                </a:cxn>
                <a:cxn ang="10800000">
                  <a:pos x="wd2" y="hd2"/>
                </a:cxn>
                <a:cxn ang="16200000">
                  <a:pos x="wd2" y="hd2"/>
                </a:cxn>
              </a:cxnLst>
              <a:rect l="0" t="0" r="r" b="b"/>
              <a:pathLst>
                <a:path w="18646" h="21600" extrusionOk="0">
                  <a:moveTo>
                    <a:pt x="1547" y="0"/>
                  </a:moveTo>
                  <a:cubicBezTo>
                    <a:pt x="-1487" y="3447"/>
                    <a:pt x="363" y="14398"/>
                    <a:pt x="3469" y="18761"/>
                  </a:cubicBezTo>
                  <a:lnTo>
                    <a:pt x="3691" y="19065"/>
                  </a:lnTo>
                  <a:lnTo>
                    <a:pt x="3986" y="19369"/>
                  </a:lnTo>
                  <a:lnTo>
                    <a:pt x="4062" y="19469"/>
                  </a:lnTo>
                  <a:lnTo>
                    <a:pt x="4283" y="19673"/>
                  </a:lnTo>
                  <a:cubicBezTo>
                    <a:pt x="4432" y="19876"/>
                    <a:pt x="4505" y="19977"/>
                    <a:pt x="4654" y="20077"/>
                  </a:cubicBezTo>
                  <a:cubicBezTo>
                    <a:pt x="6133" y="21092"/>
                    <a:pt x="7741" y="21600"/>
                    <a:pt x="9342" y="21600"/>
                  </a:cubicBezTo>
                  <a:cubicBezTo>
                    <a:pt x="10941" y="21600"/>
                    <a:pt x="12531" y="21092"/>
                    <a:pt x="13975" y="20077"/>
                  </a:cubicBezTo>
                  <a:cubicBezTo>
                    <a:pt x="14121" y="19977"/>
                    <a:pt x="14269" y="19876"/>
                    <a:pt x="14418" y="19673"/>
                  </a:cubicBezTo>
                  <a:lnTo>
                    <a:pt x="14640" y="19469"/>
                  </a:lnTo>
                  <a:lnTo>
                    <a:pt x="14713" y="19369"/>
                  </a:lnTo>
                  <a:cubicBezTo>
                    <a:pt x="14788" y="19268"/>
                    <a:pt x="14862" y="19165"/>
                    <a:pt x="15010" y="19065"/>
                  </a:cubicBezTo>
                  <a:lnTo>
                    <a:pt x="15083" y="18861"/>
                  </a:lnTo>
                  <a:lnTo>
                    <a:pt x="15157" y="18761"/>
                  </a:lnTo>
                  <a:cubicBezTo>
                    <a:pt x="18339" y="14398"/>
                    <a:pt x="20113" y="3447"/>
                    <a:pt x="17081"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19" name="Google Shape;3418;p73"/>
            <p:cNvSpPr/>
            <p:nvPr/>
          </p:nvSpPr>
          <p:spPr>
            <a:xfrm>
              <a:off x="1185842" y="2084539"/>
              <a:ext cx="151635" cy="87181"/>
            </a:xfrm>
            <a:custGeom>
              <a:avLst/>
              <a:gdLst/>
              <a:ahLst/>
              <a:cxnLst>
                <a:cxn ang="0">
                  <a:pos x="wd2" y="hd2"/>
                </a:cxn>
                <a:cxn ang="5400000">
                  <a:pos x="wd2" y="hd2"/>
                </a:cxn>
                <a:cxn ang="10800000">
                  <a:pos x="wd2" y="hd2"/>
                </a:cxn>
                <a:cxn ang="16200000">
                  <a:pos x="wd2" y="hd2"/>
                </a:cxn>
              </a:cxnLst>
              <a:rect l="0" t="0" r="r" b="b"/>
              <a:pathLst>
                <a:path w="19673" h="21600" extrusionOk="0">
                  <a:moveTo>
                    <a:pt x="9807" y="0"/>
                  </a:moveTo>
                  <a:cubicBezTo>
                    <a:pt x="7429" y="0"/>
                    <a:pt x="5060" y="1068"/>
                    <a:pt x="2891" y="3210"/>
                  </a:cubicBezTo>
                  <a:cubicBezTo>
                    <a:pt x="-963" y="7341"/>
                    <a:pt x="-963" y="14223"/>
                    <a:pt x="2891" y="18505"/>
                  </a:cubicBezTo>
                  <a:cubicBezTo>
                    <a:pt x="5060" y="20568"/>
                    <a:pt x="7429" y="21600"/>
                    <a:pt x="9807" y="21600"/>
                  </a:cubicBezTo>
                  <a:cubicBezTo>
                    <a:pt x="12188" y="21600"/>
                    <a:pt x="14576" y="20568"/>
                    <a:pt x="16783" y="18505"/>
                  </a:cubicBezTo>
                  <a:cubicBezTo>
                    <a:pt x="20637" y="14223"/>
                    <a:pt x="20637" y="7341"/>
                    <a:pt x="16783" y="3210"/>
                  </a:cubicBezTo>
                  <a:cubicBezTo>
                    <a:pt x="14576" y="1068"/>
                    <a:pt x="12188" y="0"/>
                    <a:pt x="9807"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0" name="Google Shape;3419;p73"/>
            <p:cNvSpPr/>
            <p:nvPr/>
          </p:nvSpPr>
          <p:spPr>
            <a:xfrm>
              <a:off x="1215710" y="2101361"/>
              <a:ext cx="91905" cy="53390"/>
            </a:xfrm>
            <a:custGeom>
              <a:avLst/>
              <a:gdLst/>
              <a:ahLst/>
              <a:cxnLst>
                <a:cxn ang="0">
                  <a:pos x="wd2" y="hd2"/>
                </a:cxn>
                <a:cxn ang="5400000">
                  <a:pos x="wd2" y="hd2"/>
                </a:cxn>
                <a:cxn ang="10800000">
                  <a:pos x="wd2" y="hd2"/>
                </a:cxn>
                <a:cxn ang="16200000">
                  <a:pos x="wd2" y="hd2"/>
                </a:cxn>
              </a:cxnLst>
              <a:rect l="0" t="0" r="r" b="b"/>
              <a:pathLst>
                <a:path w="19678" h="21600" extrusionOk="0">
                  <a:moveTo>
                    <a:pt x="9841" y="0"/>
                  </a:moveTo>
                  <a:cubicBezTo>
                    <a:pt x="7453" y="0"/>
                    <a:pt x="5070" y="1056"/>
                    <a:pt x="2885" y="3182"/>
                  </a:cubicBezTo>
                  <a:cubicBezTo>
                    <a:pt x="-961" y="7427"/>
                    <a:pt x="-961" y="14173"/>
                    <a:pt x="2885" y="18418"/>
                  </a:cubicBezTo>
                  <a:cubicBezTo>
                    <a:pt x="5070" y="20537"/>
                    <a:pt x="7453" y="21600"/>
                    <a:pt x="9841" y="21600"/>
                  </a:cubicBezTo>
                  <a:cubicBezTo>
                    <a:pt x="12225" y="21600"/>
                    <a:pt x="14612" y="20537"/>
                    <a:pt x="16797" y="18418"/>
                  </a:cubicBezTo>
                  <a:cubicBezTo>
                    <a:pt x="20639" y="14173"/>
                    <a:pt x="20639" y="7427"/>
                    <a:pt x="16797" y="3182"/>
                  </a:cubicBezTo>
                  <a:cubicBezTo>
                    <a:pt x="14612" y="1056"/>
                    <a:pt x="12225" y="0"/>
                    <a:pt x="9841"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21" name="Google Shape;3420;p73"/>
            <p:cNvSpPr/>
            <p:nvPr/>
          </p:nvSpPr>
          <p:spPr>
            <a:xfrm>
              <a:off x="1218029" y="2119256"/>
              <a:ext cx="86649" cy="35495"/>
            </a:xfrm>
            <a:custGeom>
              <a:avLst/>
              <a:gdLst/>
              <a:ahLst/>
              <a:cxnLst>
                <a:cxn ang="0">
                  <a:pos x="wd2" y="hd2"/>
                </a:cxn>
                <a:cxn ang="5400000">
                  <a:pos x="wd2" y="hd2"/>
                </a:cxn>
                <a:cxn ang="10800000">
                  <a:pos x="wd2" y="hd2"/>
                </a:cxn>
                <a:cxn ang="16200000">
                  <a:pos x="wd2" y="hd2"/>
                </a:cxn>
              </a:cxnLst>
              <a:rect l="0" t="0" r="r" b="b"/>
              <a:pathLst>
                <a:path w="21600" h="21600" extrusionOk="0">
                  <a:moveTo>
                    <a:pt x="10879" y="0"/>
                  </a:moveTo>
                  <a:cubicBezTo>
                    <a:pt x="8099" y="0"/>
                    <a:pt x="5324" y="1599"/>
                    <a:pt x="2780" y="4786"/>
                  </a:cubicBezTo>
                  <a:cubicBezTo>
                    <a:pt x="1697" y="6295"/>
                    <a:pt x="772" y="8165"/>
                    <a:pt x="0" y="10800"/>
                  </a:cubicBezTo>
                  <a:cubicBezTo>
                    <a:pt x="772" y="13424"/>
                    <a:pt x="1545" y="15305"/>
                    <a:pt x="2780" y="16814"/>
                  </a:cubicBezTo>
                  <a:cubicBezTo>
                    <a:pt x="5324" y="20001"/>
                    <a:pt x="8099" y="21600"/>
                    <a:pt x="10879" y="21600"/>
                  </a:cubicBezTo>
                  <a:cubicBezTo>
                    <a:pt x="13654" y="21600"/>
                    <a:pt x="16434" y="20001"/>
                    <a:pt x="18977" y="16814"/>
                  </a:cubicBezTo>
                  <a:cubicBezTo>
                    <a:pt x="20060" y="15305"/>
                    <a:pt x="20985" y="13424"/>
                    <a:pt x="21600" y="10800"/>
                  </a:cubicBezTo>
                  <a:cubicBezTo>
                    <a:pt x="20985" y="8165"/>
                    <a:pt x="20060" y="6295"/>
                    <a:pt x="18977" y="4786"/>
                  </a:cubicBezTo>
                  <a:cubicBezTo>
                    <a:pt x="16434" y="1599"/>
                    <a:pt x="13654" y="0"/>
                    <a:pt x="10879"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22" name="Google Shape;3421;p73"/>
            <p:cNvSpPr/>
            <p:nvPr/>
          </p:nvSpPr>
          <p:spPr>
            <a:xfrm>
              <a:off x="1198912" y="2000949"/>
              <a:ext cx="124951" cy="136591"/>
            </a:xfrm>
            <a:custGeom>
              <a:avLst/>
              <a:gdLst/>
              <a:ahLst/>
              <a:cxnLst>
                <a:cxn ang="0">
                  <a:pos x="wd2" y="hd2"/>
                </a:cxn>
                <a:cxn ang="5400000">
                  <a:pos x="wd2" y="hd2"/>
                </a:cxn>
                <a:cxn ang="10800000">
                  <a:pos x="wd2" y="hd2"/>
                </a:cxn>
                <a:cxn ang="16200000">
                  <a:pos x="wd2" y="hd2"/>
                </a:cxn>
              </a:cxnLst>
              <a:rect l="0" t="0" r="r" b="b"/>
              <a:pathLst>
                <a:path w="19823" h="21600" extrusionOk="0">
                  <a:moveTo>
                    <a:pt x="9953" y="0"/>
                  </a:moveTo>
                  <a:cubicBezTo>
                    <a:pt x="8264" y="0"/>
                    <a:pt x="6527" y="439"/>
                    <a:pt x="4899" y="1405"/>
                  </a:cubicBezTo>
                  <a:cubicBezTo>
                    <a:pt x="-1777" y="5311"/>
                    <a:pt x="-1583" y="14778"/>
                    <a:pt x="5193" y="18489"/>
                  </a:cubicBezTo>
                  <a:cubicBezTo>
                    <a:pt x="6076" y="18978"/>
                    <a:pt x="6568" y="19952"/>
                    <a:pt x="6665" y="20930"/>
                  </a:cubicBezTo>
                  <a:lnTo>
                    <a:pt x="6665" y="21126"/>
                  </a:lnTo>
                  <a:cubicBezTo>
                    <a:pt x="7280" y="21454"/>
                    <a:pt x="8643" y="21600"/>
                    <a:pt x="9980" y="21600"/>
                  </a:cubicBezTo>
                  <a:cubicBezTo>
                    <a:pt x="11425" y="21600"/>
                    <a:pt x="12838" y="21427"/>
                    <a:pt x="13244" y="21126"/>
                  </a:cubicBezTo>
                  <a:lnTo>
                    <a:pt x="13244" y="20930"/>
                  </a:lnTo>
                  <a:cubicBezTo>
                    <a:pt x="13244" y="19856"/>
                    <a:pt x="13833" y="18878"/>
                    <a:pt x="14816" y="18393"/>
                  </a:cubicBezTo>
                  <a:cubicBezTo>
                    <a:pt x="17860" y="16634"/>
                    <a:pt x="19823" y="13315"/>
                    <a:pt x="19823" y="9801"/>
                  </a:cubicBezTo>
                  <a:cubicBezTo>
                    <a:pt x="19823" y="4071"/>
                    <a:pt x="15096" y="0"/>
                    <a:pt x="995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23" name="Google Shape;3422;p73"/>
            <p:cNvSpPr/>
            <p:nvPr/>
          </p:nvSpPr>
          <p:spPr>
            <a:xfrm>
              <a:off x="1256641" y="1999550"/>
              <a:ext cx="12701" cy="12701"/>
            </a:xfrm>
            <a:custGeom>
              <a:avLst/>
              <a:gdLst/>
              <a:ahLst/>
              <a:cxnLst>
                <a:cxn ang="0">
                  <a:pos x="wd2" y="hd2"/>
                </a:cxn>
                <a:cxn ang="5400000">
                  <a:pos x="wd2" y="hd2"/>
                </a:cxn>
                <a:cxn ang="10800000">
                  <a:pos x="wd2" y="hd2"/>
                </a:cxn>
                <a:cxn ang="16200000">
                  <a:pos x="wd2" y="hd2"/>
                </a:cxn>
              </a:cxnLst>
              <a:rect l="0" t="0" r="r" b="b"/>
              <a:pathLst>
                <a:path w="19442" h="21600" extrusionOk="0">
                  <a:moveTo>
                    <a:pt x="5170" y="0"/>
                  </a:moveTo>
                  <a:cubicBezTo>
                    <a:pt x="3604" y="0"/>
                    <a:pt x="2254" y="542"/>
                    <a:pt x="1336" y="1504"/>
                  </a:cubicBezTo>
                  <a:cubicBezTo>
                    <a:pt x="-446" y="3550"/>
                    <a:pt x="-446" y="7581"/>
                    <a:pt x="1336" y="9567"/>
                  </a:cubicBezTo>
                  <a:cubicBezTo>
                    <a:pt x="4954" y="13598"/>
                    <a:pt x="6790" y="15583"/>
                    <a:pt x="10354" y="17569"/>
                  </a:cubicBezTo>
                  <a:cubicBezTo>
                    <a:pt x="10354" y="19614"/>
                    <a:pt x="12190" y="19614"/>
                    <a:pt x="13972" y="19614"/>
                  </a:cubicBezTo>
                  <a:lnTo>
                    <a:pt x="13972" y="21600"/>
                  </a:lnTo>
                  <a:cubicBezTo>
                    <a:pt x="19372" y="21600"/>
                    <a:pt x="21154" y="13598"/>
                    <a:pt x="17590" y="11552"/>
                  </a:cubicBezTo>
                  <a:cubicBezTo>
                    <a:pt x="13972" y="5535"/>
                    <a:pt x="10354" y="1504"/>
                    <a:pt x="10354" y="1504"/>
                  </a:cubicBezTo>
                  <a:cubicBezTo>
                    <a:pt x="8572" y="542"/>
                    <a:pt x="6790" y="0"/>
                    <a:pt x="5170"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4" name="Google Shape;3423;p73"/>
            <p:cNvSpPr/>
            <p:nvPr/>
          </p:nvSpPr>
          <p:spPr>
            <a:xfrm>
              <a:off x="1273116" y="2016993"/>
              <a:ext cx="19186" cy="102727"/>
            </a:xfrm>
            <a:custGeom>
              <a:avLst/>
              <a:gdLst/>
              <a:ahLst/>
              <a:cxnLst>
                <a:cxn ang="0">
                  <a:pos x="wd2" y="hd2"/>
                </a:cxn>
                <a:cxn ang="5400000">
                  <a:pos x="wd2" y="hd2"/>
                </a:cxn>
                <a:cxn ang="10800000">
                  <a:pos x="wd2" y="hd2"/>
                </a:cxn>
                <a:cxn ang="16200000">
                  <a:pos x="wd2" y="hd2"/>
                </a:cxn>
              </a:cxnLst>
              <a:rect l="0" t="0" r="r" b="b"/>
              <a:pathLst>
                <a:path w="21600" h="21600" extrusionOk="0">
                  <a:moveTo>
                    <a:pt x="1901" y="0"/>
                  </a:moveTo>
                  <a:cubicBezTo>
                    <a:pt x="1504" y="0"/>
                    <a:pt x="1107" y="16"/>
                    <a:pt x="689" y="54"/>
                  </a:cubicBezTo>
                  <a:cubicBezTo>
                    <a:pt x="0" y="183"/>
                    <a:pt x="0" y="444"/>
                    <a:pt x="689" y="700"/>
                  </a:cubicBezTo>
                  <a:cubicBezTo>
                    <a:pt x="2089" y="1093"/>
                    <a:pt x="3489" y="1611"/>
                    <a:pt x="4867" y="2128"/>
                  </a:cubicBezTo>
                  <a:cubicBezTo>
                    <a:pt x="5578" y="2128"/>
                    <a:pt x="6267" y="2261"/>
                    <a:pt x="6977" y="2261"/>
                  </a:cubicBezTo>
                  <a:lnTo>
                    <a:pt x="8356" y="2261"/>
                  </a:lnTo>
                  <a:cubicBezTo>
                    <a:pt x="9066" y="2128"/>
                    <a:pt x="9756" y="1872"/>
                    <a:pt x="9066" y="1611"/>
                  </a:cubicBezTo>
                  <a:cubicBezTo>
                    <a:pt x="7667" y="1093"/>
                    <a:pt x="5578" y="700"/>
                    <a:pt x="4178" y="183"/>
                  </a:cubicBezTo>
                  <a:cubicBezTo>
                    <a:pt x="3697" y="89"/>
                    <a:pt x="2841" y="0"/>
                    <a:pt x="1901" y="0"/>
                  </a:cubicBezTo>
                  <a:close/>
                  <a:moveTo>
                    <a:pt x="14623" y="4545"/>
                  </a:moveTo>
                  <a:cubicBezTo>
                    <a:pt x="14351" y="4545"/>
                    <a:pt x="14121" y="4560"/>
                    <a:pt x="13933" y="4595"/>
                  </a:cubicBezTo>
                  <a:cubicBezTo>
                    <a:pt x="12534" y="4595"/>
                    <a:pt x="11844" y="4856"/>
                    <a:pt x="12534" y="5117"/>
                  </a:cubicBezTo>
                  <a:cubicBezTo>
                    <a:pt x="13244" y="5634"/>
                    <a:pt x="13933" y="6152"/>
                    <a:pt x="14623" y="6673"/>
                  </a:cubicBezTo>
                  <a:cubicBezTo>
                    <a:pt x="14623" y="6934"/>
                    <a:pt x="16022" y="7063"/>
                    <a:pt x="16733" y="7063"/>
                  </a:cubicBezTo>
                  <a:lnTo>
                    <a:pt x="17422" y="6934"/>
                  </a:lnTo>
                  <a:cubicBezTo>
                    <a:pt x="18111" y="6934"/>
                    <a:pt x="19511" y="6673"/>
                    <a:pt x="18822" y="6413"/>
                  </a:cubicBezTo>
                  <a:cubicBezTo>
                    <a:pt x="18111" y="5895"/>
                    <a:pt x="17422" y="5374"/>
                    <a:pt x="16733" y="4856"/>
                  </a:cubicBezTo>
                  <a:cubicBezTo>
                    <a:pt x="16210" y="4666"/>
                    <a:pt x="15333" y="4545"/>
                    <a:pt x="14623" y="4545"/>
                  </a:cubicBezTo>
                  <a:close/>
                  <a:moveTo>
                    <a:pt x="19511" y="9530"/>
                  </a:moveTo>
                  <a:cubicBezTo>
                    <a:pt x="18111" y="9530"/>
                    <a:pt x="17422" y="9786"/>
                    <a:pt x="17422" y="10047"/>
                  </a:cubicBezTo>
                  <a:lnTo>
                    <a:pt x="17422" y="11736"/>
                  </a:lnTo>
                  <a:cubicBezTo>
                    <a:pt x="17422" y="11864"/>
                    <a:pt x="18111" y="12125"/>
                    <a:pt x="19511" y="12125"/>
                  </a:cubicBezTo>
                  <a:cubicBezTo>
                    <a:pt x="20200" y="12125"/>
                    <a:pt x="21600" y="11864"/>
                    <a:pt x="21600" y="11736"/>
                  </a:cubicBezTo>
                  <a:lnTo>
                    <a:pt x="21600" y="9919"/>
                  </a:lnTo>
                  <a:cubicBezTo>
                    <a:pt x="21600" y="9786"/>
                    <a:pt x="20200" y="9530"/>
                    <a:pt x="19511" y="9530"/>
                  </a:cubicBezTo>
                  <a:close/>
                  <a:moveTo>
                    <a:pt x="17422" y="14592"/>
                  </a:moveTo>
                  <a:cubicBezTo>
                    <a:pt x="16022" y="14592"/>
                    <a:pt x="15333" y="14720"/>
                    <a:pt x="14623" y="14981"/>
                  </a:cubicBezTo>
                  <a:cubicBezTo>
                    <a:pt x="13933" y="15499"/>
                    <a:pt x="13244" y="16020"/>
                    <a:pt x="12534" y="16538"/>
                  </a:cubicBezTo>
                  <a:cubicBezTo>
                    <a:pt x="11844" y="16798"/>
                    <a:pt x="12534" y="17055"/>
                    <a:pt x="13933" y="17055"/>
                  </a:cubicBezTo>
                  <a:lnTo>
                    <a:pt x="14623" y="17055"/>
                  </a:lnTo>
                  <a:cubicBezTo>
                    <a:pt x="15333" y="17055"/>
                    <a:pt x="16733" y="16927"/>
                    <a:pt x="16733" y="16798"/>
                  </a:cubicBezTo>
                  <a:cubicBezTo>
                    <a:pt x="17422" y="16277"/>
                    <a:pt x="18822" y="15759"/>
                    <a:pt x="19511" y="15109"/>
                  </a:cubicBezTo>
                  <a:cubicBezTo>
                    <a:pt x="19511" y="14849"/>
                    <a:pt x="18822" y="14720"/>
                    <a:pt x="17422" y="14592"/>
                  </a:cubicBezTo>
                  <a:close/>
                  <a:moveTo>
                    <a:pt x="6915" y="19339"/>
                  </a:moveTo>
                  <a:cubicBezTo>
                    <a:pt x="6204" y="19339"/>
                    <a:pt x="5369" y="19433"/>
                    <a:pt x="4867" y="19522"/>
                  </a:cubicBezTo>
                  <a:cubicBezTo>
                    <a:pt x="2778" y="20044"/>
                    <a:pt x="1400" y="20561"/>
                    <a:pt x="0" y="21082"/>
                  </a:cubicBezTo>
                  <a:cubicBezTo>
                    <a:pt x="0" y="21339"/>
                    <a:pt x="0" y="21472"/>
                    <a:pt x="1400" y="21600"/>
                  </a:cubicBezTo>
                  <a:lnTo>
                    <a:pt x="2089" y="21600"/>
                  </a:lnTo>
                  <a:cubicBezTo>
                    <a:pt x="2778" y="21600"/>
                    <a:pt x="3489" y="21600"/>
                    <a:pt x="4178" y="21472"/>
                  </a:cubicBezTo>
                  <a:cubicBezTo>
                    <a:pt x="5578" y="20950"/>
                    <a:pt x="6977" y="20433"/>
                    <a:pt x="8356" y="20044"/>
                  </a:cubicBezTo>
                  <a:cubicBezTo>
                    <a:pt x="9066" y="19783"/>
                    <a:pt x="9066" y="19522"/>
                    <a:pt x="7667" y="19394"/>
                  </a:cubicBezTo>
                  <a:cubicBezTo>
                    <a:pt x="7458" y="19355"/>
                    <a:pt x="7186" y="19339"/>
                    <a:pt x="6915" y="19339"/>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5" name="Google Shape;3424;p73"/>
            <p:cNvSpPr/>
            <p:nvPr/>
          </p:nvSpPr>
          <p:spPr>
            <a:xfrm>
              <a:off x="1263754" y="2128802"/>
              <a:ext cx="12701" cy="12701"/>
            </a:xfrm>
            <a:custGeom>
              <a:avLst/>
              <a:gdLst/>
              <a:ahLst/>
              <a:cxnLst>
                <a:cxn ang="0">
                  <a:pos x="wd2" y="hd2"/>
                </a:cxn>
                <a:cxn ang="5400000">
                  <a:pos x="wd2" y="hd2"/>
                </a:cxn>
                <a:cxn ang="10800000">
                  <a:pos x="wd2" y="hd2"/>
                </a:cxn>
                <a:cxn ang="16200000">
                  <a:pos x="wd2" y="hd2"/>
                </a:cxn>
              </a:cxnLst>
              <a:rect l="0" t="0" r="r" b="b"/>
              <a:pathLst>
                <a:path w="19326" h="21600" extrusionOk="0">
                  <a:moveTo>
                    <a:pt x="12369" y="0"/>
                  </a:moveTo>
                  <a:cubicBezTo>
                    <a:pt x="6185" y="0"/>
                    <a:pt x="0" y="1782"/>
                    <a:pt x="0" y="5400"/>
                  </a:cubicBezTo>
                  <a:cubicBezTo>
                    <a:pt x="0" y="9018"/>
                    <a:pt x="0" y="12582"/>
                    <a:pt x="0" y="17982"/>
                  </a:cubicBezTo>
                  <a:cubicBezTo>
                    <a:pt x="0" y="19818"/>
                    <a:pt x="6185" y="21600"/>
                    <a:pt x="9231" y="21600"/>
                  </a:cubicBezTo>
                  <a:lnTo>
                    <a:pt x="12369" y="21600"/>
                  </a:lnTo>
                  <a:cubicBezTo>
                    <a:pt x="15415" y="21600"/>
                    <a:pt x="21600" y="19818"/>
                    <a:pt x="18462" y="16200"/>
                  </a:cubicBezTo>
                  <a:cubicBezTo>
                    <a:pt x="18462" y="12582"/>
                    <a:pt x="18462" y="9018"/>
                    <a:pt x="18462" y="5400"/>
                  </a:cubicBezTo>
                  <a:cubicBezTo>
                    <a:pt x="21600" y="3564"/>
                    <a:pt x="15415" y="0"/>
                    <a:pt x="12369"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6" name="Google Shape;3425;p73"/>
            <p:cNvSpPr/>
            <p:nvPr/>
          </p:nvSpPr>
          <p:spPr>
            <a:xfrm>
              <a:off x="1255004" y="212880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00" y="0"/>
                    <a:pt x="0" y="1782"/>
                    <a:pt x="0" y="5400"/>
                  </a:cubicBezTo>
                  <a:lnTo>
                    <a:pt x="0" y="16200"/>
                  </a:lnTo>
                  <a:cubicBezTo>
                    <a:pt x="0" y="19818"/>
                    <a:pt x="7236" y="21600"/>
                    <a:pt x="10800" y="21600"/>
                  </a:cubicBezTo>
                  <a:cubicBezTo>
                    <a:pt x="18036" y="21600"/>
                    <a:pt x="21600" y="19818"/>
                    <a:pt x="21600" y="16200"/>
                  </a:cubicBezTo>
                  <a:lnTo>
                    <a:pt x="21600" y="5400"/>
                  </a:lnTo>
                  <a:cubicBezTo>
                    <a:pt x="21600" y="1782"/>
                    <a:pt x="16200" y="0"/>
                    <a:pt x="10800"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7" name="Google Shape;3426;p73"/>
            <p:cNvSpPr/>
            <p:nvPr/>
          </p:nvSpPr>
          <p:spPr>
            <a:xfrm>
              <a:off x="1255088" y="2020953"/>
              <a:ext cx="12701" cy="99377"/>
            </a:xfrm>
            <a:custGeom>
              <a:avLst/>
              <a:gdLst/>
              <a:ahLst/>
              <a:cxnLst>
                <a:cxn ang="0">
                  <a:pos x="wd2" y="hd2"/>
                </a:cxn>
                <a:cxn ang="5400000">
                  <a:pos x="wd2" y="hd2"/>
                </a:cxn>
                <a:cxn ang="10800000">
                  <a:pos x="wd2" y="hd2"/>
                </a:cxn>
                <a:cxn ang="16200000">
                  <a:pos x="wd2" y="hd2"/>
                </a:cxn>
              </a:cxnLst>
              <a:rect l="0" t="0" r="r" b="b"/>
              <a:pathLst>
                <a:path w="19305" h="21600" extrusionOk="0">
                  <a:moveTo>
                    <a:pt x="9231" y="0"/>
                  </a:moveTo>
                  <a:cubicBezTo>
                    <a:pt x="4615" y="0"/>
                    <a:pt x="0" y="133"/>
                    <a:pt x="0" y="402"/>
                  </a:cubicBezTo>
                  <a:lnTo>
                    <a:pt x="0" y="2011"/>
                  </a:lnTo>
                  <a:cubicBezTo>
                    <a:pt x="0" y="2148"/>
                    <a:pt x="6185" y="2413"/>
                    <a:pt x="9231" y="2413"/>
                  </a:cubicBezTo>
                  <a:cubicBezTo>
                    <a:pt x="15415" y="2413"/>
                    <a:pt x="21600" y="2281"/>
                    <a:pt x="18462" y="2011"/>
                  </a:cubicBezTo>
                  <a:lnTo>
                    <a:pt x="18462" y="402"/>
                  </a:lnTo>
                  <a:cubicBezTo>
                    <a:pt x="18462" y="133"/>
                    <a:pt x="13846" y="0"/>
                    <a:pt x="9231" y="0"/>
                  </a:cubicBezTo>
                  <a:close/>
                  <a:moveTo>
                    <a:pt x="9231" y="4730"/>
                  </a:moveTo>
                  <a:cubicBezTo>
                    <a:pt x="4615" y="4730"/>
                    <a:pt x="0" y="4895"/>
                    <a:pt x="0" y="5233"/>
                  </a:cubicBezTo>
                  <a:lnTo>
                    <a:pt x="0" y="6709"/>
                  </a:lnTo>
                  <a:cubicBezTo>
                    <a:pt x="0" y="6975"/>
                    <a:pt x="6185" y="7244"/>
                    <a:pt x="9231" y="7244"/>
                  </a:cubicBezTo>
                  <a:cubicBezTo>
                    <a:pt x="15415" y="7244"/>
                    <a:pt x="21600" y="6975"/>
                    <a:pt x="18462" y="6709"/>
                  </a:cubicBezTo>
                  <a:lnTo>
                    <a:pt x="18462" y="5233"/>
                  </a:lnTo>
                  <a:cubicBezTo>
                    <a:pt x="18462" y="4895"/>
                    <a:pt x="13846" y="4730"/>
                    <a:pt x="9231" y="4730"/>
                  </a:cubicBezTo>
                  <a:close/>
                  <a:moveTo>
                    <a:pt x="9231" y="9525"/>
                  </a:moveTo>
                  <a:cubicBezTo>
                    <a:pt x="4615" y="9525"/>
                    <a:pt x="0" y="9662"/>
                    <a:pt x="0" y="9927"/>
                  </a:cubicBezTo>
                  <a:lnTo>
                    <a:pt x="0" y="11540"/>
                  </a:lnTo>
                  <a:cubicBezTo>
                    <a:pt x="0" y="11806"/>
                    <a:pt x="6185" y="11942"/>
                    <a:pt x="9231" y="11942"/>
                  </a:cubicBezTo>
                  <a:lnTo>
                    <a:pt x="9231" y="12075"/>
                  </a:lnTo>
                  <a:cubicBezTo>
                    <a:pt x="15415" y="12075"/>
                    <a:pt x="21600" y="11806"/>
                    <a:pt x="18462" y="11540"/>
                  </a:cubicBezTo>
                  <a:lnTo>
                    <a:pt x="18462" y="9927"/>
                  </a:lnTo>
                  <a:cubicBezTo>
                    <a:pt x="18462" y="9662"/>
                    <a:pt x="13846" y="9525"/>
                    <a:pt x="9231" y="9525"/>
                  </a:cubicBezTo>
                  <a:close/>
                  <a:moveTo>
                    <a:pt x="9231" y="14255"/>
                  </a:moveTo>
                  <a:cubicBezTo>
                    <a:pt x="4615" y="14255"/>
                    <a:pt x="0" y="14424"/>
                    <a:pt x="0" y="14758"/>
                  </a:cubicBezTo>
                  <a:lnTo>
                    <a:pt x="0" y="16367"/>
                  </a:lnTo>
                  <a:cubicBezTo>
                    <a:pt x="0" y="16636"/>
                    <a:pt x="6185" y="16769"/>
                    <a:pt x="9231" y="16769"/>
                  </a:cubicBezTo>
                  <a:lnTo>
                    <a:pt x="9231" y="16906"/>
                  </a:lnTo>
                  <a:cubicBezTo>
                    <a:pt x="15415" y="16906"/>
                    <a:pt x="21600" y="16636"/>
                    <a:pt x="18462" y="16367"/>
                  </a:cubicBezTo>
                  <a:lnTo>
                    <a:pt x="18462" y="14758"/>
                  </a:lnTo>
                  <a:cubicBezTo>
                    <a:pt x="18462" y="14424"/>
                    <a:pt x="13846" y="14255"/>
                    <a:pt x="9231" y="14255"/>
                  </a:cubicBezTo>
                  <a:close/>
                  <a:moveTo>
                    <a:pt x="9231" y="19187"/>
                  </a:moveTo>
                  <a:cubicBezTo>
                    <a:pt x="4615" y="19187"/>
                    <a:pt x="0" y="19319"/>
                    <a:pt x="0" y="19589"/>
                  </a:cubicBezTo>
                  <a:lnTo>
                    <a:pt x="0" y="21198"/>
                  </a:lnTo>
                  <a:cubicBezTo>
                    <a:pt x="0" y="21467"/>
                    <a:pt x="6185" y="21600"/>
                    <a:pt x="9231" y="21600"/>
                  </a:cubicBezTo>
                  <a:cubicBezTo>
                    <a:pt x="15415" y="21600"/>
                    <a:pt x="18462" y="21467"/>
                    <a:pt x="18462" y="21198"/>
                  </a:cubicBezTo>
                  <a:lnTo>
                    <a:pt x="18462" y="19589"/>
                  </a:lnTo>
                  <a:cubicBezTo>
                    <a:pt x="18462" y="19319"/>
                    <a:pt x="13846" y="19187"/>
                    <a:pt x="9231" y="19187"/>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8" name="Google Shape;3427;p73"/>
            <p:cNvSpPr/>
            <p:nvPr/>
          </p:nvSpPr>
          <p:spPr>
            <a:xfrm>
              <a:off x="1255004" y="199985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5400" y="0"/>
                    <a:pt x="0" y="2314"/>
                    <a:pt x="0" y="6943"/>
                  </a:cubicBezTo>
                  <a:lnTo>
                    <a:pt x="0" y="16090"/>
                  </a:lnTo>
                  <a:cubicBezTo>
                    <a:pt x="0" y="19782"/>
                    <a:pt x="7236" y="21600"/>
                    <a:pt x="10800" y="21600"/>
                  </a:cubicBezTo>
                  <a:cubicBezTo>
                    <a:pt x="18036" y="21600"/>
                    <a:pt x="21600" y="19782"/>
                    <a:pt x="21600" y="17963"/>
                  </a:cubicBezTo>
                  <a:lnTo>
                    <a:pt x="21600" y="6943"/>
                  </a:lnTo>
                  <a:cubicBezTo>
                    <a:pt x="21600" y="2314"/>
                    <a:pt x="16200" y="0"/>
                    <a:pt x="10800"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29" name="Google Shape;3428;p73"/>
            <p:cNvSpPr/>
            <p:nvPr/>
          </p:nvSpPr>
          <p:spPr>
            <a:xfrm>
              <a:off x="1259660" y="2002429"/>
              <a:ext cx="54314" cy="117901"/>
            </a:xfrm>
            <a:custGeom>
              <a:avLst/>
              <a:gdLst/>
              <a:ahLst/>
              <a:cxnLst>
                <a:cxn ang="0">
                  <a:pos x="wd2" y="hd2"/>
                </a:cxn>
                <a:cxn ang="5400000">
                  <a:pos x="wd2" y="hd2"/>
                </a:cxn>
                <a:cxn ang="10800000">
                  <a:pos x="wd2" y="hd2"/>
                </a:cxn>
                <a:cxn ang="16200000">
                  <a:pos x="wd2" y="hd2"/>
                </a:cxn>
              </a:cxnLst>
              <a:rect l="0" t="0" r="r" b="b"/>
              <a:pathLst>
                <a:path w="21296" h="21600" extrusionOk="0">
                  <a:moveTo>
                    <a:pt x="911" y="0"/>
                  </a:moveTo>
                  <a:cubicBezTo>
                    <a:pt x="-304" y="0"/>
                    <a:pt x="-304" y="678"/>
                    <a:pt x="911" y="678"/>
                  </a:cubicBezTo>
                  <a:cubicBezTo>
                    <a:pt x="1879" y="678"/>
                    <a:pt x="2606" y="678"/>
                    <a:pt x="3574" y="793"/>
                  </a:cubicBezTo>
                  <a:lnTo>
                    <a:pt x="3821" y="793"/>
                  </a:lnTo>
                  <a:lnTo>
                    <a:pt x="3821" y="905"/>
                  </a:lnTo>
                  <a:cubicBezTo>
                    <a:pt x="4061" y="793"/>
                    <a:pt x="4308" y="678"/>
                    <a:pt x="4308" y="566"/>
                  </a:cubicBezTo>
                  <a:cubicBezTo>
                    <a:pt x="4549" y="339"/>
                    <a:pt x="4308" y="112"/>
                    <a:pt x="3821" y="112"/>
                  </a:cubicBezTo>
                  <a:cubicBezTo>
                    <a:pt x="2846" y="0"/>
                    <a:pt x="1879" y="0"/>
                    <a:pt x="911" y="0"/>
                  </a:cubicBezTo>
                  <a:close/>
                  <a:moveTo>
                    <a:pt x="9568" y="1200"/>
                  </a:moveTo>
                  <a:cubicBezTo>
                    <a:pt x="8921" y="1200"/>
                    <a:pt x="8288" y="1712"/>
                    <a:pt x="8914" y="1810"/>
                  </a:cubicBezTo>
                  <a:cubicBezTo>
                    <a:pt x="9889" y="2038"/>
                    <a:pt x="10616" y="2377"/>
                    <a:pt x="11344" y="2600"/>
                  </a:cubicBezTo>
                  <a:cubicBezTo>
                    <a:pt x="11584" y="2716"/>
                    <a:pt x="11831" y="2716"/>
                    <a:pt x="11831" y="2716"/>
                  </a:cubicBezTo>
                  <a:cubicBezTo>
                    <a:pt x="12071" y="2716"/>
                    <a:pt x="12311" y="2716"/>
                    <a:pt x="12311" y="2600"/>
                  </a:cubicBezTo>
                  <a:cubicBezTo>
                    <a:pt x="12559" y="2489"/>
                    <a:pt x="12559" y="2261"/>
                    <a:pt x="12311" y="2038"/>
                  </a:cubicBezTo>
                  <a:cubicBezTo>
                    <a:pt x="11584" y="1810"/>
                    <a:pt x="10616" y="1471"/>
                    <a:pt x="9889" y="1244"/>
                  </a:cubicBezTo>
                  <a:cubicBezTo>
                    <a:pt x="9787" y="1214"/>
                    <a:pt x="9678" y="1200"/>
                    <a:pt x="9568" y="1200"/>
                  </a:cubicBezTo>
                  <a:close/>
                  <a:moveTo>
                    <a:pt x="16131" y="3997"/>
                  </a:moveTo>
                  <a:cubicBezTo>
                    <a:pt x="15629" y="3997"/>
                    <a:pt x="15127" y="4316"/>
                    <a:pt x="15469" y="4638"/>
                  </a:cubicBezTo>
                  <a:cubicBezTo>
                    <a:pt x="16196" y="4977"/>
                    <a:pt x="16684" y="5316"/>
                    <a:pt x="17164" y="5767"/>
                  </a:cubicBezTo>
                  <a:cubicBezTo>
                    <a:pt x="17164" y="5767"/>
                    <a:pt x="17411" y="5882"/>
                    <a:pt x="17898" y="5882"/>
                  </a:cubicBezTo>
                  <a:lnTo>
                    <a:pt x="17651" y="5994"/>
                  </a:lnTo>
                  <a:cubicBezTo>
                    <a:pt x="17898" y="5994"/>
                    <a:pt x="18139" y="5882"/>
                    <a:pt x="18139" y="5882"/>
                  </a:cubicBezTo>
                  <a:cubicBezTo>
                    <a:pt x="18626" y="5767"/>
                    <a:pt x="18626" y="5543"/>
                    <a:pt x="18379" y="5316"/>
                  </a:cubicBezTo>
                  <a:cubicBezTo>
                    <a:pt x="17898" y="4977"/>
                    <a:pt x="17411" y="4523"/>
                    <a:pt x="16684" y="4184"/>
                  </a:cubicBezTo>
                  <a:cubicBezTo>
                    <a:pt x="16538" y="4051"/>
                    <a:pt x="16334" y="3997"/>
                    <a:pt x="16131" y="3997"/>
                  </a:cubicBezTo>
                  <a:close/>
                  <a:moveTo>
                    <a:pt x="19834" y="7805"/>
                  </a:moveTo>
                  <a:cubicBezTo>
                    <a:pt x="19354" y="7805"/>
                    <a:pt x="19106" y="8028"/>
                    <a:pt x="19354" y="8256"/>
                  </a:cubicBezTo>
                  <a:cubicBezTo>
                    <a:pt x="19594" y="8710"/>
                    <a:pt x="19594" y="9161"/>
                    <a:pt x="19834" y="9612"/>
                  </a:cubicBezTo>
                  <a:cubicBezTo>
                    <a:pt x="19834" y="9727"/>
                    <a:pt x="20081" y="9954"/>
                    <a:pt x="20561" y="9954"/>
                  </a:cubicBezTo>
                  <a:lnTo>
                    <a:pt x="20561" y="9839"/>
                  </a:lnTo>
                  <a:cubicBezTo>
                    <a:pt x="21049" y="9839"/>
                    <a:pt x="21296" y="9727"/>
                    <a:pt x="21296" y="9500"/>
                  </a:cubicBezTo>
                  <a:cubicBezTo>
                    <a:pt x="21296" y="9049"/>
                    <a:pt x="21049" y="8483"/>
                    <a:pt x="20809" y="8028"/>
                  </a:cubicBezTo>
                  <a:cubicBezTo>
                    <a:pt x="20809" y="7916"/>
                    <a:pt x="20321" y="7805"/>
                    <a:pt x="19834" y="7805"/>
                  </a:cubicBezTo>
                  <a:close/>
                  <a:moveTo>
                    <a:pt x="20561" y="11988"/>
                  </a:moveTo>
                  <a:cubicBezTo>
                    <a:pt x="20081" y="11988"/>
                    <a:pt x="19834" y="12100"/>
                    <a:pt x="19834" y="12327"/>
                  </a:cubicBezTo>
                  <a:cubicBezTo>
                    <a:pt x="19594" y="12778"/>
                    <a:pt x="19354" y="13233"/>
                    <a:pt x="19354" y="13684"/>
                  </a:cubicBezTo>
                  <a:cubicBezTo>
                    <a:pt x="19106" y="13911"/>
                    <a:pt x="19354" y="14138"/>
                    <a:pt x="19834" y="14138"/>
                  </a:cubicBezTo>
                  <a:cubicBezTo>
                    <a:pt x="19928" y="14158"/>
                    <a:pt x="20016" y="14168"/>
                    <a:pt x="20103" y="14168"/>
                  </a:cubicBezTo>
                  <a:cubicBezTo>
                    <a:pt x="20481" y="14168"/>
                    <a:pt x="20809" y="13982"/>
                    <a:pt x="20809" y="13799"/>
                  </a:cubicBezTo>
                  <a:cubicBezTo>
                    <a:pt x="21049" y="13344"/>
                    <a:pt x="21296" y="12894"/>
                    <a:pt x="21296" y="12439"/>
                  </a:cubicBezTo>
                  <a:cubicBezTo>
                    <a:pt x="21296" y="12215"/>
                    <a:pt x="21049" y="11988"/>
                    <a:pt x="20561" y="11988"/>
                  </a:cubicBezTo>
                  <a:close/>
                  <a:moveTo>
                    <a:pt x="18226" y="16152"/>
                  </a:moveTo>
                  <a:cubicBezTo>
                    <a:pt x="17920" y="16152"/>
                    <a:pt x="17593" y="16226"/>
                    <a:pt x="17411" y="16399"/>
                  </a:cubicBezTo>
                  <a:cubicBezTo>
                    <a:pt x="17164" y="16850"/>
                    <a:pt x="16684" y="17304"/>
                    <a:pt x="16196" y="17643"/>
                  </a:cubicBezTo>
                  <a:cubicBezTo>
                    <a:pt x="15956" y="17871"/>
                    <a:pt x="16196" y="18094"/>
                    <a:pt x="16684" y="18094"/>
                  </a:cubicBezTo>
                  <a:cubicBezTo>
                    <a:pt x="16684" y="18152"/>
                    <a:pt x="16742" y="18179"/>
                    <a:pt x="16800" y="18179"/>
                  </a:cubicBezTo>
                  <a:cubicBezTo>
                    <a:pt x="16865" y="18179"/>
                    <a:pt x="16924" y="18152"/>
                    <a:pt x="16924" y="18094"/>
                  </a:cubicBezTo>
                  <a:lnTo>
                    <a:pt x="16924" y="18210"/>
                  </a:lnTo>
                  <a:cubicBezTo>
                    <a:pt x="17164" y="18210"/>
                    <a:pt x="17411" y="18094"/>
                    <a:pt x="17651" y="17982"/>
                  </a:cubicBezTo>
                  <a:cubicBezTo>
                    <a:pt x="18139" y="17528"/>
                    <a:pt x="18626" y="17077"/>
                    <a:pt x="18866" y="16626"/>
                  </a:cubicBezTo>
                  <a:cubicBezTo>
                    <a:pt x="19164" y="16345"/>
                    <a:pt x="18721" y="16152"/>
                    <a:pt x="18226" y="16152"/>
                  </a:cubicBezTo>
                  <a:close/>
                  <a:moveTo>
                    <a:pt x="13766" y="19932"/>
                  </a:moveTo>
                  <a:cubicBezTo>
                    <a:pt x="13584" y="19932"/>
                    <a:pt x="13402" y="19962"/>
                    <a:pt x="13286" y="20017"/>
                  </a:cubicBezTo>
                  <a:cubicBezTo>
                    <a:pt x="12559" y="20471"/>
                    <a:pt x="12071" y="20810"/>
                    <a:pt x="11584" y="21149"/>
                  </a:cubicBezTo>
                  <a:cubicBezTo>
                    <a:pt x="11103" y="21261"/>
                    <a:pt x="11103" y="21488"/>
                    <a:pt x="11584" y="21600"/>
                  </a:cubicBezTo>
                  <a:lnTo>
                    <a:pt x="12559" y="21600"/>
                  </a:lnTo>
                  <a:cubicBezTo>
                    <a:pt x="13286" y="21261"/>
                    <a:pt x="13766" y="20810"/>
                    <a:pt x="14501" y="20471"/>
                  </a:cubicBezTo>
                  <a:cubicBezTo>
                    <a:pt x="14741" y="20356"/>
                    <a:pt x="14741" y="20132"/>
                    <a:pt x="14254" y="20017"/>
                  </a:cubicBezTo>
                  <a:cubicBezTo>
                    <a:pt x="14130" y="19962"/>
                    <a:pt x="13948" y="19932"/>
                    <a:pt x="13766" y="19932"/>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30" name="Google Shape;3429;p73"/>
            <p:cNvSpPr/>
            <p:nvPr/>
          </p:nvSpPr>
          <p:spPr>
            <a:xfrm>
              <a:off x="1253990" y="1999013"/>
              <a:ext cx="12701" cy="12701"/>
            </a:xfrm>
            <a:custGeom>
              <a:avLst/>
              <a:gdLst/>
              <a:ahLst/>
              <a:cxnLst>
                <a:cxn ang="0">
                  <a:pos x="wd2" y="hd2"/>
                </a:cxn>
                <a:cxn ang="5400000">
                  <a:pos x="wd2" y="hd2"/>
                </a:cxn>
                <a:cxn ang="10800000">
                  <a:pos x="wd2" y="hd2"/>
                </a:cxn>
                <a:cxn ang="16200000">
                  <a:pos x="wd2" y="hd2"/>
                </a:cxn>
              </a:cxnLst>
              <a:rect l="0" t="0" r="r" b="b"/>
              <a:pathLst>
                <a:path w="19404" h="21600" extrusionOk="0">
                  <a:moveTo>
                    <a:pt x="12860" y="0"/>
                  </a:moveTo>
                  <a:cubicBezTo>
                    <a:pt x="11297" y="0"/>
                    <a:pt x="9951" y="1046"/>
                    <a:pt x="9035" y="3077"/>
                  </a:cubicBezTo>
                  <a:cubicBezTo>
                    <a:pt x="9035" y="3077"/>
                    <a:pt x="5480" y="5169"/>
                    <a:pt x="1871" y="11323"/>
                  </a:cubicBezTo>
                  <a:cubicBezTo>
                    <a:pt x="-1738" y="15446"/>
                    <a:pt x="93" y="21600"/>
                    <a:pt x="5480" y="21600"/>
                  </a:cubicBezTo>
                  <a:cubicBezTo>
                    <a:pt x="7258" y="21600"/>
                    <a:pt x="9035" y="21600"/>
                    <a:pt x="9035" y="19508"/>
                  </a:cubicBezTo>
                  <a:cubicBezTo>
                    <a:pt x="12644" y="15446"/>
                    <a:pt x="14475" y="13354"/>
                    <a:pt x="18031" y="11323"/>
                  </a:cubicBezTo>
                  <a:cubicBezTo>
                    <a:pt x="19862" y="9292"/>
                    <a:pt x="19862" y="5169"/>
                    <a:pt x="18031" y="3077"/>
                  </a:cubicBezTo>
                  <a:cubicBezTo>
                    <a:pt x="16253" y="1046"/>
                    <a:pt x="14475" y="0"/>
                    <a:pt x="12860"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31" name="Google Shape;3430;p73"/>
            <p:cNvSpPr/>
            <p:nvPr/>
          </p:nvSpPr>
          <p:spPr>
            <a:xfrm>
              <a:off x="1231035" y="2017715"/>
              <a:ext cx="18898" cy="102004"/>
            </a:xfrm>
            <a:custGeom>
              <a:avLst/>
              <a:gdLst/>
              <a:ahLst/>
              <a:cxnLst>
                <a:cxn ang="0">
                  <a:pos x="wd2" y="hd2"/>
                </a:cxn>
                <a:cxn ang="5400000">
                  <a:pos x="wd2" y="hd2"/>
                </a:cxn>
                <a:cxn ang="10800000">
                  <a:pos x="wd2" y="hd2"/>
                </a:cxn>
                <a:cxn ang="16200000">
                  <a:pos x="wd2" y="hd2"/>
                </a:cxn>
              </a:cxnLst>
              <a:rect l="0" t="0" r="r" b="b"/>
              <a:pathLst>
                <a:path w="20990" h="21600" extrusionOk="0">
                  <a:moveTo>
                    <a:pt x="19044" y="0"/>
                  </a:moveTo>
                  <a:cubicBezTo>
                    <a:pt x="18447" y="0"/>
                    <a:pt x="17787" y="47"/>
                    <a:pt x="17189" y="161"/>
                  </a:cubicBezTo>
                  <a:cubicBezTo>
                    <a:pt x="15808" y="553"/>
                    <a:pt x="13747" y="1078"/>
                    <a:pt x="12366" y="1599"/>
                  </a:cubicBezTo>
                  <a:cubicBezTo>
                    <a:pt x="11686" y="1732"/>
                    <a:pt x="12366" y="1991"/>
                    <a:pt x="13047" y="2124"/>
                  </a:cubicBezTo>
                  <a:lnTo>
                    <a:pt x="14427" y="2124"/>
                  </a:lnTo>
                  <a:cubicBezTo>
                    <a:pt x="15128" y="2124"/>
                    <a:pt x="15808" y="2124"/>
                    <a:pt x="15808" y="1991"/>
                  </a:cubicBezTo>
                  <a:cubicBezTo>
                    <a:pt x="17869" y="1470"/>
                    <a:pt x="19250" y="1078"/>
                    <a:pt x="20611" y="553"/>
                  </a:cubicBezTo>
                  <a:cubicBezTo>
                    <a:pt x="21600" y="278"/>
                    <a:pt x="20508" y="0"/>
                    <a:pt x="19044" y="0"/>
                  </a:cubicBezTo>
                  <a:close/>
                  <a:moveTo>
                    <a:pt x="7564" y="4475"/>
                  </a:moveTo>
                  <a:cubicBezTo>
                    <a:pt x="6183" y="4475"/>
                    <a:pt x="5503" y="4608"/>
                    <a:pt x="4802" y="4738"/>
                  </a:cubicBezTo>
                  <a:cubicBezTo>
                    <a:pt x="4122" y="5259"/>
                    <a:pt x="3421" y="5913"/>
                    <a:pt x="2741" y="6438"/>
                  </a:cubicBezTo>
                  <a:cubicBezTo>
                    <a:pt x="2061" y="6697"/>
                    <a:pt x="2741" y="6830"/>
                    <a:pt x="4122" y="6960"/>
                  </a:cubicBezTo>
                  <a:cubicBezTo>
                    <a:pt x="5503" y="6960"/>
                    <a:pt x="6183" y="6830"/>
                    <a:pt x="6863" y="6697"/>
                  </a:cubicBezTo>
                  <a:cubicBezTo>
                    <a:pt x="7564" y="6176"/>
                    <a:pt x="8244" y="5521"/>
                    <a:pt x="8924" y="5000"/>
                  </a:cubicBezTo>
                  <a:cubicBezTo>
                    <a:pt x="9625" y="4867"/>
                    <a:pt x="8924" y="4608"/>
                    <a:pt x="7564" y="4475"/>
                  </a:cubicBezTo>
                  <a:close/>
                  <a:moveTo>
                    <a:pt x="2061" y="9444"/>
                  </a:moveTo>
                  <a:cubicBezTo>
                    <a:pt x="680" y="9444"/>
                    <a:pt x="0" y="9703"/>
                    <a:pt x="0" y="9836"/>
                  </a:cubicBezTo>
                  <a:lnTo>
                    <a:pt x="0" y="11666"/>
                  </a:lnTo>
                  <a:cubicBezTo>
                    <a:pt x="0" y="11795"/>
                    <a:pt x="680" y="12058"/>
                    <a:pt x="2061" y="12058"/>
                  </a:cubicBezTo>
                  <a:cubicBezTo>
                    <a:pt x="3421" y="12058"/>
                    <a:pt x="4122" y="11795"/>
                    <a:pt x="4122" y="11666"/>
                  </a:cubicBezTo>
                  <a:lnTo>
                    <a:pt x="4122" y="9965"/>
                  </a:lnTo>
                  <a:cubicBezTo>
                    <a:pt x="4122" y="9703"/>
                    <a:pt x="3421" y="9444"/>
                    <a:pt x="2061" y="9444"/>
                  </a:cubicBezTo>
                  <a:close/>
                  <a:moveTo>
                    <a:pt x="4205" y="14636"/>
                  </a:moveTo>
                  <a:cubicBezTo>
                    <a:pt x="3957" y="14636"/>
                    <a:pt x="3689" y="14648"/>
                    <a:pt x="3421" y="14672"/>
                  </a:cubicBezTo>
                  <a:cubicBezTo>
                    <a:pt x="2741" y="14672"/>
                    <a:pt x="2061" y="14934"/>
                    <a:pt x="2061" y="15193"/>
                  </a:cubicBezTo>
                  <a:cubicBezTo>
                    <a:pt x="2741" y="15718"/>
                    <a:pt x="3421" y="16239"/>
                    <a:pt x="4802" y="16764"/>
                  </a:cubicBezTo>
                  <a:cubicBezTo>
                    <a:pt x="4802" y="16894"/>
                    <a:pt x="5503" y="17023"/>
                    <a:pt x="6863" y="17023"/>
                  </a:cubicBezTo>
                  <a:lnTo>
                    <a:pt x="7564" y="17156"/>
                  </a:lnTo>
                  <a:cubicBezTo>
                    <a:pt x="8244" y="17023"/>
                    <a:pt x="8924" y="16764"/>
                    <a:pt x="8924" y="16631"/>
                  </a:cubicBezTo>
                  <a:cubicBezTo>
                    <a:pt x="7564" y="16110"/>
                    <a:pt x="6863" y="15455"/>
                    <a:pt x="6183" y="14934"/>
                  </a:cubicBezTo>
                  <a:cubicBezTo>
                    <a:pt x="6183" y="14828"/>
                    <a:pt x="5276" y="14636"/>
                    <a:pt x="4205" y="14636"/>
                  </a:cubicBezTo>
                  <a:close/>
                  <a:moveTo>
                    <a:pt x="14716" y="19292"/>
                  </a:moveTo>
                  <a:cubicBezTo>
                    <a:pt x="14201" y="19292"/>
                    <a:pt x="13624" y="19323"/>
                    <a:pt x="13047" y="19378"/>
                  </a:cubicBezTo>
                  <a:cubicBezTo>
                    <a:pt x="12366" y="19507"/>
                    <a:pt x="11686" y="19770"/>
                    <a:pt x="12366" y="19899"/>
                  </a:cubicBezTo>
                  <a:cubicBezTo>
                    <a:pt x="14427" y="20424"/>
                    <a:pt x="15808" y="20946"/>
                    <a:pt x="17189" y="21337"/>
                  </a:cubicBezTo>
                  <a:cubicBezTo>
                    <a:pt x="17189" y="21471"/>
                    <a:pt x="17869" y="21600"/>
                    <a:pt x="19250" y="21600"/>
                  </a:cubicBezTo>
                  <a:lnTo>
                    <a:pt x="19931" y="21600"/>
                  </a:lnTo>
                  <a:cubicBezTo>
                    <a:pt x="20611" y="21471"/>
                    <a:pt x="21311" y="21208"/>
                    <a:pt x="20611" y="21079"/>
                  </a:cubicBezTo>
                  <a:cubicBezTo>
                    <a:pt x="19250" y="20554"/>
                    <a:pt x="17869" y="20033"/>
                    <a:pt x="16489" y="19507"/>
                  </a:cubicBezTo>
                  <a:cubicBezTo>
                    <a:pt x="16097" y="19355"/>
                    <a:pt x="15458" y="19292"/>
                    <a:pt x="14716" y="19292"/>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32" name="Google Shape;3431;p73"/>
            <p:cNvSpPr/>
            <p:nvPr/>
          </p:nvSpPr>
          <p:spPr>
            <a:xfrm>
              <a:off x="1246960" y="212888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54" y="0"/>
                  </a:moveTo>
                  <a:cubicBezTo>
                    <a:pt x="3654" y="0"/>
                    <a:pt x="0" y="3486"/>
                    <a:pt x="0" y="5281"/>
                  </a:cubicBezTo>
                  <a:cubicBezTo>
                    <a:pt x="0" y="8820"/>
                    <a:pt x="0" y="12305"/>
                    <a:pt x="0" y="15844"/>
                  </a:cubicBezTo>
                  <a:cubicBezTo>
                    <a:pt x="0" y="19382"/>
                    <a:pt x="3654" y="21125"/>
                    <a:pt x="7200" y="21125"/>
                  </a:cubicBezTo>
                  <a:cubicBezTo>
                    <a:pt x="8597" y="21442"/>
                    <a:pt x="9994" y="21600"/>
                    <a:pt x="11284" y="21600"/>
                  </a:cubicBezTo>
                  <a:cubicBezTo>
                    <a:pt x="16872" y="21600"/>
                    <a:pt x="21600" y="19012"/>
                    <a:pt x="21600" y="17586"/>
                  </a:cubicBezTo>
                  <a:cubicBezTo>
                    <a:pt x="21600" y="12305"/>
                    <a:pt x="21600" y="8820"/>
                    <a:pt x="21600" y="5281"/>
                  </a:cubicBezTo>
                  <a:cubicBezTo>
                    <a:pt x="21600" y="1743"/>
                    <a:pt x="14400" y="0"/>
                    <a:pt x="1085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33" name="Google Shape;3432;p73"/>
            <p:cNvSpPr/>
            <p:nvPr/>
          </p:nvSpPr>
          <p:spPr>
            <a:xfrm>
              <a:off x="1209364" y="2001818"/>
              <a:ext cx="53855" cy="118512"/>
            </a:xfrm>
            <a:custGeom>
              <a:avLst/>
              <a:gdLst/>
              <a:ahLst/>
              <a:cxnLst>
                <a:cxn ang="0">
                  <a:pos x="wd2" y="hd2"/>
                </a:cxn>
                <a:cxn ang="5400000">
                  <a:pos x="wd2" y="hd2"/>
                </a:cxn>
                <a:cxn ang="10800000">
                  <a:pos x="wd2" y="hd2"/>
                </a:cxn>
                <a:cxn ang="16200000">
                  <a:pos x="wd2" y="hd2"/>
                </a:cxn>
              </a:cxnLst>
              <a:rect l="0" t="0" r="r" b="b"/>
              <a:pathLst>
                <a:path w="21354" h="21600" extrusionOk="0">
                  <a:moveTo>
                    <a:pt x="20614" y="0"/>
                  </a:moveTo>
                  <a:cubicBezTo>
                    <a:pt x="19386" y="0"/>
                    <a:pt x="18407" y="111"/>
                    <a:pt x="17429" y="223"/>
                  </a:cubicBezTo>
                  <a:cubicBezTo>
                    <a:pt x="16936" y="223"/>
                    <a:pt x="16686" y="449"/>
                    <a:pt x="16936" y="675"/>
                  </a:cubicBezTo>
                  <a:cubicBezTo>
                    <a:pt x="16936" y="786"/>
                    <a:pt x="17178" y="901"/>
                    <a:pt x="17671" y="901"/>
                  </a:cubicBezTo>
                  <a:cubicBezTo>
                    <a:pt x="18650" y="786"/>
                    <a:pt x="19636" y="786"/>
                    <a:pt x="20614" y="786"/>
                  </a:cubicBezTo>
                  <a:cubicBezTo>
                    <a:pt x="21600" y="786"/>
                    <a:pt x="21600" y="0"/>
                    <a:pt x="20614" y="0"/>
                  </a:cubicBezTo>
                  <a:close/>
                  <a:moveTo>
                    <a:pt x="11609" y="1305"/>
                  </a:moveTo>
                  <a:cubicBezTo>
                    <a:pt x="11506" y="1305"/>
                    <a:pt x="11396" y="1319"/>
                    <a:pt x="11293" y="1349"/>
                  </a:cubicBezTo>
                  <a:cubicBezTo>
                    <a:pt x="10557" y="1575"/>
                    <a:pt x="9571" y="1912"/>
                    <a:pt x="8836" y="2138"/>
                  </a:cubicBezTo>
                  <a:cubicBezTo>
                    <a:pt x="8593" y="2361"/>
                    <a:pt x="8593" y="2587"/>
                    <a:pt x="8836" y="2698"/>
                  </a:cubicBezTo>
                  <a:cubicBezTo>
                    <a:pt x="8836" y="2698"/>
                    <a:pt x="9078" y="2813"/>
                    <a:pt x="9329" y="2813"/>
                  </a:cubicBezTo>
                  <a:lnTo>
                    <a:pt x="9571" y="2813"/>
                  </a:lnTo>
                  <a:cubicBezTo>
                    <a:pt x="9571" y="2813"/>
                    <a:pt x="9571" y="2813"/>
                    <a:pt x="9814" y="2698"/>
                  </a:cubicBezTo>
                  <a:cubicBezTo>
                    <a:pt x="10557" y="2476"/>
                    <a:pt x="11293" y="2138"/>
                    <a:pt x="12271" y="1912"/>
                  </a:cubicBezTo>
                  <a:cubicBezTo>
                    <a:pt x="12904" y="1815"/>
                    <a:pt x="12271" y="1305"/>
                    <a:pt x="11609" y="1305"/>
                  </a:cubicBezTo>
                  <a:close/>
                  <a:moveTo>
                    <a:pt x="5040" y="4145"/>
                  </a:moveTo>
                  <a:cubicBezTo>
                    <a:pt x="4782" y="4145"/>
                    <a:pt x="4561" y="4209"/>
                    <a:pt x="4422" y="4273"/>
                  </a:cubicBezTo>
                  <a:cubicBezTo>
                    <a:pt x="3929" y="4725"/>
                    <a:pt x="3193" y="5063"/>
                    <a:pt x="2700" y="5511"/>
                  </a:cubicBezTo>
                  <a:cubicBezTo>
                    <a:pt x="2457" y="5626"/>
                    <a:pt x="2700" y="5849"/>
                    <a:pt x="2943" y="5963"/>
                  </a:cubicBezTo>
                  <a:lnTo>
                    <a:pt x="3436" y="5963"/>
                  </a:lnTo>
                  <a:lnTo>
                    <a:pt x="3436" y="6075"/>
                  </a:lnTo>
                  <a:cubicBezTo>
                    <a:pt x="3686" y="5963"/>
                    <a:pt x="3929" y="5963"/>
                    <a:pt x="4171" y="5849"/>
                  </a:cubicBezTo>
                  <a:cubicBezTo>
                    <a:pt x="4664" y="5400"/>
                    <a:pt x="5157" y="5063"/>
                    <a:pt x="5643" y="4725"/>
                  </a:cubicBezTo>
                  <a:cubicBezTo>
                    <a:pt x="5893" y="4499"/>
                    <a:pt x="5893" y="4388"/>
                    <a:pt x="5643" y="4273"/>
                  </a:cubicBezTo>
                  <a:cubicBezTo>
                    <a:pt x="5437" y="4179"/>
                    <a:pt x="5231" y="4145"/>
                    <a:pt x="5040" y="4145"/>
                  </a:cubicBezTo>
                  <a:close/>
                  <a:moveTo>
                    <a:pt x="1471" y="7876"/>
                  </a:moveTo>
                  <a:cubicBezTo>
                    <a:pt x="986" y="7876"/>
                    <a:pt x="493" y="7987"/>
                    <a:pt x="493" y="8213"/>
                  </a:cubicBezTo>
                  <a:cubicBezTo>
                    <a:pt x="250" y="8662"/>
                    <a:pt x="0" y="9114"/>
                    <a:pt x="0" y="9562"/>
                  </a:cubicBezTo>
                  <a:cubicBezTo>
                    <a:pt x="0" y="9788"/>
                    <a:pt x="250" y="9899"/>
                    <a:pt x="736" y="10014"/>
                  </a:cubicBezTo>
                  <a:lnTo>
                    <a:pt x="986" y="10014"/>
                  </a:lnTo>
                  <a:cubicBezTo>
                    <a:pt x="1229" y="10014"/>
                    <a:pt x="1471" y="9788"/>
                    <a:pt x="1471" y="9673"/>
                  </a:cubicBezTo>
                  <a:cubicBezTo>
                    <a:pt x="1471" y="9225"/>
                    <a:pt x="1722" y="8776"/>
                    <a:pt x="1964" y="8324"/>
                  </a:cubicBezTo>
                  <a:cubicBezTo>
                    <a:pt x="1964" y="8098"/>
                    <a:pt x="1722" y="7987"/>
                    <a:pt x="1471" y="7876"/>
                  </a:cubicBezTo>
                  <a:close/>
                  <a:moveTo>
                    <a:pt x="898" y="12119"/>
                  </a:moveTo>
                  <a:cubicBezTo>
                    <a:pt x="839" y="12119"/>
                    <a:pt x="787" y="12129"/>
                    <a:pt x="736" y="12149"/>
                  </a:cubicBezTo>
                  <a:cubicBezTo>
                    <a:pt x="250" y="12149"/>
                    <a:pt x="0" y="12264"/>
                    <a:pt x="0" y="12486"/>
                  </a:cubicBezTo>
                  <a:cubicBezTo>
                    <a:pt x="0" y="12938"/>
                    <a:pt x="250" y="13387"/>
                    <a:pt x="493" y="13950"/>
                  </a:cubicBezTo>
                  <a:cubicBezTo>
                    <a:pt x="493" y="14062"/>
                    <a:pt x="736" y="14176"/>
                    <a:pt x="1229" y="14176"/>
                  </a:cubicBezTo>
                  <a:lnTo>
                    <a:pt x="1471" y="14176"/>
                  </a:lnTo>
                  <a:cubicBezTo>
                    <a:pt x="1722" y="14176"/>
                    <a:pt x="1964" y="13950"/>
                    <a:pt x="1964" y="13839"/>
                  </a:cubicBezTo>
                  <a:cubicBezTo>
                    <a:pt x="1722" y="13387"/>
                    <a:pt x="1471" y="12824"/>
                    <a:pt x="1471" y="12375"/>
                  </a:cubicBezTo>
                  <a:cubicBezTo>
                    <a:pt x="1471" y="12284"/>
                    <a:pt x="1155" y="12119"/>
                    <a:pt x="898" y="12119"/>
                  </a:cubicBezTo>
                  <a:close/>
                  <a:moveTo>
                    <a:pt x="3083" y="16156"/>
                  </a:moveTo>
                  <a:cubicBezTo>
                    <a:pt x="2965" y="16156"/>
                    <a:pt x="2832" y="16170"/>
                    <a:pt x="2700" y="16200"/>
                  </a:cubicBezTo>
                  <a:cubicBezTo>
                    <a:pt x="2457" y="16200"/>
                    <a:pt x="2207" y="16426"/>
                    <a:pt x="2457" y="16652"/>
                  </a:cubicBezTo>
                  <a:cubicBezTo>
                    <a:pt x="2700" y="17101"/>
                    <a:pt x="3193" y="17549"/>
                    <a:pt x="3686" y="18001"/>
                  </a:cubicBezTo>
                  <a:cubicBezTo>
                    <a:pt x="3686" y="18112"/>
                    <a:pt x="3929" y="18112"/>
                    <a:pt x="4171" y="18112"/>
                  </a:cubicBezTo>
                  <a:lnTo>
                    <a:pt x="4664" y="18112"/>
                  </a:lnTo>
                  <a:cubicBezTo>
                    <a:pt x="4907" y="18001"/>
                    <a:pt x="5157" y="17775"/>
                    <a:pt x="4907" y="17664"/>
                  </a:cubicBezTo>
                  <a:cubicBezTo>
                    <a:pt x="4422" y="17212"/>
                    <a:pt x="4171" y="16763"/>
                    <a:pt x="3686" y="16426"/>
                  </a:cubicBezTo>
                  <a:cubicBezTo>
                    <a:pt x="3686" y="16261"/>
                    <a:pt x="3421" y="16156"/>
                    <a:pt x="3083" y="16156"/>
                  </a:cubicBezTo>
                  <a:close/>
                  <a:moveTo>
                    <a:pt x="7511" y="19839"/>
                  </a:moveTo>
                  <a:cubicBezTo>
                    <a:pt x="7364" y="19839"/>
                    <a:pt x="7217" y="19866"/>
                    <a:pt x="7122" y="19914"/>
                  </a:cubicBezTo>
                  <a:cubicBezTo>
                    <a:pt x="6629" y="20025"/>
                    <a:pt x="6629" y="20251"/>
                    <a:pt x="6871" y="20362"/>
                  </a:cubicBezTo>
                  <a:cubicBezTo>
                    <a:pt x="7364" y="20814"/>
                    <a:pt x="8100" y="21151"/>
                    <a:pt x="8836" y="21489"/>
                  </a:cubicBezTo>
                  <a:cubicBezTo>
                    <a:pt x="8836" y="21600"/>
                    <a:pt x="9078" y="21600"/>
                    <a:pt x="9329" y="21600"/>
                  </a:cubicBezTo>
                  <a:cubicBezTo>
                    <a:pt x="9571" y="21600"/>
                    <a:pt x="9814" y="21600"/>
                    <a:pt x="9814" y="21489"/>
                  </a:cubicBezTo>
                  <a:cubicBezTo>
                    <a:pt x="10064" y="21377"/>
                    <a:pt x="10064" y="21151"/>
                    <a:pt x="9814" y="21040"/>
                  </a:cubicBezTo>
                  <a:cubicBezTo>
                    <a:pt x="9329" y="20699"/>
                    <a:pt x="8593" y="20362"/>
                    <a:pt x="8100" y="20025"/>
                  </a:cubicBezTo>
                  <a:cubicBezTo>
                    <a:pt x="7953" y="19893"/>
                    <a:pt x="7725" y="19839"/>
                    <a:pt x="7511" y="19839"/>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34" name="Google Shape;3433;p73"/>
            <p:cNvSpPr/>
            <p:nvPr/>
          </p:nvSpPr>
          <p:spPr>
            <a:xfrm>
              <a:off x="816826" y="1967768"/>
              <a:ext cx="221098" cy="128486"/>
            </a:xfrm>
            <a:custGeom>
              <a:avLst/>
              <a:gdLst/>
              <a:ahLst/>
              <a:cxnLst>
                <a:cxn ang="0">
                  <a:pos x="wd2" y="hd2"/>
                </a:cxn>
                <a:cxn ang="5400000">
                  <a:pos x="wd2" y="hd2"/>
                </a:cxn>
                <a:cxn ang="10800000">
                  <a:pos x="wd2" y="hd2"/>
                </a:cxn>
                <a:cxn ang="16200000">
                  <a:pos x="wd2" y="hd2"/>
                </a:cxn>
              </a:cxnLst>
              <a:rect l="0" t="0" r="r" b="b"/>
              <a:pathLst>
                <a:path w="21514" h="21600" extrusionOk="0">
                  <a:moveTo>
                    <a:pt x="197" y="0"/>
                  </a:moveTo>
                  <a:cubicBezTo>
                    <a:pt x="40" y="0"/>
                    <a:pt x="-86" y="348"/>
                    <a:pt x="75" y="535"/>
                  </a:cubicBezTo>
                  <a:lnTo>
                    <a:pt x="2303" y="4477"/>
                  </a:lnTo>
                  <a:lnTo>
                    <a:pt x="19346" y="21600"/>
                  </a:lnTo>
                  <a:cubicBezTo>
                    <a:pt x="20552" y="21395"/>
                    <a:pt x="21274" y="20667"/>
                    <a:pt x="21514" y="19525"/>
                  </a:cubicBezTo>
                  <a:lnTo>
                    <a:pt x="4290" y="2402"/>
                  </a:lnTo>
                  <a:lnTo>
                    <a:pt x="255" y="16"/>
                  </a:lnTo>
                  <a:cubicBezTo>
                    <a:pt x="235" y="3"/>
                    <a:pt x="217" y="0"/>
                    <a:pt x="197"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35" name="Google Shape;3434;p73"/>
            <p:cNvSpPr/>
            <p:nvPr/>
          </p:nvSpPr>
          <p:spPr>
            <a:xfrm>
              <a:off x="821066" y="1959089"/>
              <a:ext cx="38608" cy="30387"/>
            </a:xfrm>
            <a:custGeom>
              <a:avLst/>
              <a:gdLst/>
              <a:ahLst/>
              <a:cxnLst>
                <a:cxn ang="0">
                  <a:pos x="wd2" y="hd2"/>
                </a:cxn>
                <a:cxn ang="5400000">
                  <a:pos x="wd2" y="hd2"/>
                </a:cxn>
                <a:cxn ang="10800000">
                  <a:pos x="wd2" y="hd2"/>
                </a:cxn>
                <a:cxn ang="16200000">
                  <a:pos x="wd2" y="hd2"/>
                </a:cxn>
              </a:cxnLst>
              <a:rect l="0" t="0" r="r" b="b"/>
              <a:pathLst>
                <a:path w="21443" h="21600" extrusionOk="0">
                  <a:moveTo>
                    <a:pt x="554" y="0"/>
                  </a:moveTo>
                  <a:cubicBezTo>
                    <a:pt x="49" y="0"/>
                    <a:pt x="-157" y="1026"/>
                    <a:pt x="132" y="1408"/>
                  </a:cubicBezTo>
                  <a:lnTo>
                    <a:pt x="14229" y="21600"/>
                  </a:lnTo>
                  <a:lnTo>
                    <a:pt x="21443" y="5354"/>
                  </a:lnTo>
                  <a:lnTo>
                    <a:pt x="822" y="92"/>
                  </a:lnTo>
                  <a:cubicBezTo>
                    <a:pt x="729" y="26"/>
                    <a:pt x="637" y="0"/>
                    <a:pt x="554" y="0"/>
                  </a:cubicBezTo>
                  <a:close/>
                </a:path>
              </a:pathLst>
            </a:custGeom>
            <a:solidFill>
              <a:srgbClr val="FFA8A7"/>
            </a:solidFill>
            <a:ln w="12700" cap="flat">
              <a:noFill/>
              <a:miter lim="400000"/>
            </a:ln>
            <a:effectLst/>
          </p:spPr>
          <p:txBody>
            <a:bodyPr wrap="square" lIns="45719" tIns="45719" rIns="45719" bIns="45719" numCol="1" anchor="ctr">
              <a:noAutofit/>
            </a:bodyPr>
            <a:lstStyle/>
            <a:p>
              <a:endParaRPr/>
            </a:p>
          </p:txBody>
        </p:sp>
        <p:sp>
          <p:nvSpPr>
            <p:cNvPr id="536" name="Google Shape;3435;p73"/>
            <p:cNvSpPr/>
            <p:nvPr/>
          </p:nvSpPr>
          <p:spPr>
            <a:xfrm>
              <a:off x="819482" y="1956819"/>
              <a:ext cx="12701" cy="12701"/>
            </a:xfrm>
            <a:custGeom>
              <a:avLst/>
              <a:gdLst/>
              <a:ahLst/>
              <a:cxnLst>
                <a:cxn ang="0">
                  <a:pos x="wd2" y="hd2"/>
                </a:cxn>
                <a:cxn ang="5400000">
                  <a:pos x="wd2" y="hd2"/>
                </a:cxn>
                <a:cxn ang="10800000">
                  <a:pos x="wd2" y="hd2"/>
                </a:cxn>
                <a:cxn ang="16200000">
                  <a:pos x="wd2" y="hd2"/>
                </a:cxn>
              </a:cxnLst>
              <a:rect l="0" t="0" r="r" b="b"/>
              <a:pathLst>
                <a:path w="20978" h="21600" extrusionOk="0">
                  <a:moveTo>
                    <a:pt x="2195" y="0"/>
                  </a:moveTo>
                  <a:cubicBezTo>
                    <a:pt x="195" y="0"/>
                    <a:pt x="-622" y="3820"/>
                    <a:pt x="521" y="5241"/>
                  </a:cubicBezTo>
                  <a:lnTo>
                    <a:pt x="14159" y="21600"/>
                  </a:lnTo>
                  <a:lnTo>
                    <a:pt x="14159" y="19935"/>
                  </a:lnTo>
                  <a:cubicBezTo>
                    <a:pt x="12771" y="13420"/>
                    <a:pt x="15507" y="6906"/>
                    <a:pt x="20978" y="3624"/>
                  </a:cubicBezTo>
                  <a:lnTo>
                    <a:pt x="3257" y="343"/>
                  </a:lnTo>
                  <a:cubicBezTo>
                    <a:pt x="2890" y="98"/>
                    <a:pt x="2522" y="0"/>
                    <a:pt x="2195"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37" name="Google Shape;3436;p73"/>
            <p:cNvSpPr/>
            <p:nvPr/>
          </p:nvSpPr>
          <p:spPr>
            <a:xfrm>
              <a:off x="846041" y="1966620"/>
              <a:ext cx="153513" cy="102486"/>
            </a:xfrm>
            <a:custGeom>
              <a:avLst/>
              <a:gdLst/>
              <a:ahLst/>
              <a:cxnLst>
                <a:cxn ang="0">
                  <a:pos x="wd2" y="hd2"/>
                </a:cxn>
                <a:cxn ang="5400000">
                  <a:pos x="wd2" y="hd2"/>
                </a:cxn>
                <a:cxn ang="10800000">
                  <a:pos x="wd2" y="hd2"/>
                </a:cxn>
                <a:cxn ang="16200000">
                  <a:pos x="wd2" y="hd2"/>
                </a:cxn>
              </a:cxnLst>
              <a:rect l="0" t="0" r="r" b="b"/>
              <a:pathLst>
                <a:path w="21516" h="21600" extrusionOk="0">
                  <a:moveTo>
                    <a:pt x="1911" y="0"/>
                  </a:moveTo>
                  <a:cubicBezTo>
                    <a:pt x="1130" y="261"/>
                    <a:pt x="525" y="1174"/>
                    <a:pt x="264" y="2211"/>
                  </a:cubicBezTo>
                  <a:cubicBezTo>
                    <a:pt x="4" y="3124"/>
                    <a:pt x="-84" y="4033"/>
                    <a:pt x="90" y="4817"/>
                  </a:cubicBezTo>
                  <a:lnTo>
                    <a:pt x="18653" y="20820"/>
                  </a:lnTo>
                  <a:lnTo>
                    <a:pt x="19173" y="21339"/>
                  </a:lnTo>
                  <a:lnTo>
                    <a:pt x="19607" y="21600"/>
                  </a:lnTo>
                  <a:cubicBezTo>
                    <a:pt x="19030" y="21229"/>
                    <a:pt x="20725" y="16748"/>
                    <a:pt x="21417" y="16748"/>
                  </a:cubicBezTo>
                  <a:cubicBezTo>
                    <a:pt x="21454" y="16748"/>
                    <a:pt x="21485" y="16760"/>
                    <a:pt x="21516" y="16783"/>
                  </a:cubicBezTo>
                  <a:lnTo>
                    <a:pt x="20476" y="15874"/>
                  </a:lnTo>
                  <a:lnTo>
                    <a:pt x="1911" y="0"/>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38" name="Google Shape;3437;p73"/>
            <p:cNvSpPr/>
            <p:nvPr/>
          </p:nvSpPr>
          <p:spPr>
            <a:xfrm>
              <a:off x="966475" y="2035610"/>
              <a:ext cx="21315" cy="27315"/>
            </a:xfrm>
            <a:custGeom>
              <a:avLst/>
              <a:gdLst/>
              <a:ahLst/>
              <a:cxnLst>
                <a:cxn ang="0">
                  <a:pos x="wd2" y="hd2"/>
                </a:cxn>
                <a:cxn ang="5400000">
                  <a:pos x="wd2" y="hd2"/>
                </a:cxn>
                <a:cxn ang="10800000">
                  <a:pos x="wd2" y="hd2"/>
                </a:cxn>
                <a:cxn ang="16200000">
                  <a:pos x="wd2" y="hd2"/>
                </a:cxn>
              </a:cxnLst>
              <a:rect l="0" t="0" r="r" b="b"/>
              <a:pathLst>
                <a:path w="20660" h="21600" extrusionOk="0">
                  <a:moveTo>
                    <a:pt x="20318" y="2956"/>
                  </a:moveTo>
                  <a:lnTo>
                    <a:pt x="20660" y="3059"/>
                  </a:lnTo>
                  <a:cubicBezTo>
                    <a:pt x="20552" y="3015"/>
                    <a:pt x="20444" y="2971"/>
                    <a:pt x="20318" y="2956"/>
                  </a:cubicBezTo>
                  <a:close/>
                  <a:moveTo>
                    <a:pt x="13358" y="0"/>
                  </a:moveTo>
                  <a:cubicBezTo>
                    <a:pt x="10642" y="0"/>
                    <a:pt x="5409" y="4493"/>
                    <a:pt x="2675" y="9395"/>
                  </a:cubicBezTo>
                  <a:cubicBezTo>
                    <a:pt x="265" y="13785"/>
                    <a:pt x="-940" y="17693"/>
                    <a:pt x="876" y="18190"/>
                  </a:cubicBezTo>
                  <a:lnTo>
                    <a:pt x="7009" y="21102"/>
                  </a:lnTo>
                  <a:cubicBezTo>
                    <a:pt x="5912" y="19449"/>
                    <a:pt x="7117" y="16332"/>
                    <a:pt x="9275" y="12820"/>
                  </a:cubicBezTo>
                  <a:cubicBezTo>
                    <a:pt x="12027" y="7873"/>
                    <a:pt x="17315" y="2941"/>
                    <a:pt x="20031" y="2941"/>
                  </a:cubicBezTo>
                  <a:cubicBezTo>
                    <a:pt x="20120" y="2941"/>
                    <a:pt x="20228" y="2941"/>
                    <a:pt x="20318" y="2956"/>
                  </a:cubicBezTo>
                  <a:lnTo>
                    <a:pt x="18861" y="2561"/>
                  </a:lnTo>
                  <a:lnTo>
                    <a:pt x="14060" y="117"/>
                  </a:lnTo>
                  <a:cubicBezTo>
                    <a:pt x="13862" y="44"/>
                    <a:pt x="13628" y="0"/>
                    <a:pt x="13358" y="0"/>
                  </a:cubicBezTo>
                  <a:close/>
                  <a:moveTo>
                    <a:pt x="7009" y="21102"/>
                  </a:moveTo>
                  <a:cubicBezTo>
                    <a:pt x="7135" y="21293"/>
                    <a:pt x="7279" y="21454"/>
                    <a:pt x="7459" y="21600"/>
                  </a:cubicBezTo>
                  <a:lnTo>
                    <a:pt x="8070" y="21600"/>
                  </a:lnTo>
                  <a:lnTo>
                    <a:pt x="7009" y="21102"/>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39" name="Google Shape;3438;p73"/>
            <p:cNvSpPr/>
            <p:nvPr/>
          </p:nvSpPr>
          <p:spPr>
            <a:xfrm>
              <a:off x="971878" y="2038663"/>
              <a:ext cx="20866" cy="27352"/>
            </a:xfrm>
            <a:custGeom>
              <a:avLst/>
              <a:gdLst/>
              <a:ahLst/>
              <a:cxnLst>
                <a:cxn ang="0">
                  <a:pos x="wd2" y="hd2"/>
                </a:cxn>
                <a:cxn ang="5400000">
                  <a:pos x="wd2" y="hd2"/>
                </a:cxn>
                <a:cxn ang="10800000">
                  <a:pos x="wd2" y="hd2"/>
                </a:cxn>
                <a:cxn ang="16200000">
                  <a:pos x="wd2" y="hd2"/>
                </a:cxn>
              </a:cxnLst>
              <a:rect l="0" t="0" r="r" b="b"/>
              <a:pathLst>
                <a:path w="18402" h="21600" extrusionOk="0">
                  <a:moveTo>
                    <a:pt x="18369" y="3054"/>
                  </a:moveTo>
                  <a:lnTo>
                    <a:pt x="18402" y="3069"/>
                  </a:lnTo>
                  <a:cubicBezTo>
                    <a:pt x="18386" y="3069"/>
                    <a:pt x="18369" y="3054"/>
                    <a:pt x="18369" y="3054"/>
                  </a:cubicBezTo>
                  <a:close/>
                  <a:moveTo>
                    <a:pt x="11758" y="0"/>
                  </a:moveTo>
                  <a:cubicBezTo>
                    <a:pt x="7389" y="0"/>
                    <a:pt x="-3198" y="16339"/>
                    <a:pt x="942" y="18180"/>
                  </a:cubicBezTo>
                  <a:lnTo>
                    <a:pt x="6915" y="21585"/>
                  </a:lnTo>
                  <a:cubicBezTo>
                    <a:pt x="2840" y="19218"/>
                    <a:pt x="13411" y="2923"/>
                    <a:pt x="17764" y="2923"/>
                  </a:cubicBezTo>
                  <a:cubicBezTo>
                    <a:pt x="17977" y="2923"/>
                    <a:pt x="18173" y="2967"/>
                    <a:pt x="18369" y="3054"/>
                  </a:cubicBezTo>
                  <a:lnTo>
                    <a:pt x="12397" y="146"/>
                  </a:lnTo>
                  <a:cubicBezTo>
                    <a:pt x="12200" y="44"/>
                    <a:pt x="11987" y="0"/>
                    <a:pt x="11758" y="0"/>
                  </a:cubicBezTo>
                  <a:close/>
                  <a:moveTo>
                    <a:pt x="6915" y="21585"/>
                  </a:moveTo>
                  <a:cubicBezTo>
                    <a:pt x="6931" y="21585"/>
                    <a:pt x="6931" y="21600"/>
                    <a:pt x="6947" y="21600"/>
                  </a:cubicBezTo>
                  <a:lnTo>
                    <a:pt x="6915" y="21585"/>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40" name="Google Shape;3439;p73"/>
            <p:cNvSpPr/>
            <p:nvPr/>
          </p:nvSpPr>
          <p:spPr>
            <a:xfrm>
              <a:off x="978221" y="2042438"/>
              <a:ext cx="20721" cy="26668"/>
            </a:xfrm>
            <a:custGeom>
              <a:avLst/>
              <a:gdLst/>
              <a:ahLst/>
              <a:cxnLst>
                <a:cxn ang="0">
                  <a:pos x="wd2" y="hd2"/>
                </a:cxn>
                <a:cxn ang="5400000">
                  <a:pos x="wd2" y="hd2"/>
                </a:cxn>
                <a:cxn ang="10800000">
                  <a:pos x="wd2" y="hd2"/>
                </a:cxn>
                <a:cxn ang="16200000">
                  <a:pos x="wd2" y="hd2"/>
                </a:cxn>
              </a:cxnLst>
              <a:rect l="0" t="0" r="r" b="b"/>
              <a:pathLst>
                <a:path w="18669" h="21600" extrusionOk="0">
                  <a:moveTo>
                    <a:pt x="18519" y="3028"/>
                  </a:moveTo>
                  <a:lnTo>
                    <a:pt x="18669" y="3088"/>
                  </a:lnTo>
                  <a:cubicBezTo>
                    <a:pt x="18619" y="3073"/>
                    <a:pt x="18569" y="3043"/>
                    <a:pt x="18519" y="3028"/>
                  </a:cubicBezTo>
                  <a:close/>
                  <a:moveTo>
                    <a:pt x="11965" y="0"/>
                  </a:moveTo>
                  <a:cubicBezTo>
                    <a:pt x="7200" y="0"/>
                    <a:pt x="-2931" y="16668"/>
                    <a:pt x="814" y="18602"/>
                  </a:cubicBezTo>
                  <a:lnTo>
                    <a:pt x="6782" y="21510"/>
                  </a:lnTo>
                  <a:cubicBezTo>
                    <a:pt x="3623" y="19591"/>
                    <a:pt x="14205" y="2953"/>
                    <a:pt x="18101" y="2953"/>
                  </a:cubicBezTo>
                  <a:cubicBezTo>
                    <a:pt x="18251" y="2953"/>
                    <a:pt x="18385" y="2968"/>
                    <a:pt x="18519" y="3028"/>
                  </a:cubicBezTo>
                  <a:lnTo>
                    <a:pt x="12533" y="90"/>
                  </a:lnTo>
                  <a:cubicBezTo>
                    <a:pt x="12349" y="30"/>
                    <a:pt x="12166" y="0"/>
                    <a:pt x="11965" y="0"/>
                  </a:cubicBezTo>
                  <a:close/>
                  <a:moveTo>
                    <a:pt x="6782" y="21510"/>
                  </a:moveTo>
                  <a:cubicBezTo>
                    <a:pt x="6832" y="21540"/>
                    <a:pt x="6883" y="21570"/>
                    <a:pt x="6949" y="21600"/>
                  </a:cubicBezTo>
                  <a:lnTo>
                    <a:pt x="6782" y="21510"/>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41" name="Google Shape;3440;p73"/>
            <p:cNvSpPr/>
            <p:nvPr/>
          </p:nvSpPr>
          <p:spPr>
            <a:xfrm>
              <a:off x="821302" y="1959218"/>
              <a:ext cx="168974" cy="110499"/>
            </a:xfrm>
            <a:custGeom>
              <a:avLst/>
              <a:gdLst/>
              <a:ahLst/>
              <a:cxnLst>
                <a:cxn ang="0">
                  <a:pos x="wd2" y="hd2"/>
                </a:cxn>
                <a:cxn ang="5400000">
                  <a:pos x="wd2" y="hd2"/>
                </a:cxn>
                <a:cxn ang="10800000">
                  <a:pos x="wd2" y="hd2"/>
                </a:cxn>
                <a:cxn ang="16200000">
                  <a:pos x="wd2" y="hd2"/>
                </a:cxn>
              </a:cxnLst>
              <a:rect l="0" t="0" r="r" b="b"/>
              <a:pathLst>
                <a:path w="21600" h="21600" extrusionOk="0">
                  <a:moveTo>
                    <a:pt x="159" y="0"/>
                  </a:moveTo>
                  <a:lnTo>
                    <a:pt x="0" y="119"/>
                  </a:lnTo>
                  <a:cubicBezTo>
                    <a:pt x="0" y="242"/>
                    <a:pt x="0" y="362"/>
                    <a:pt x="0" y="362"/>
                  </a:cubicBezTo>
                  <a:lnTo>
                    <a:pt x="3245" y="6034"/>
                  </a:lnTo>
                  <a:lnTo>
                    <a:pt x="20175" y="20877"/>
                  </a:lnTo>
                  <a:lnTo>
                    <a:pt x="20649" y="21238"/>
                  </a:lnTo>
                  <a:lnTo>
                    <a:pt x="21024" y="21578"/>
                  </a:lnTo>
                  <a:cubicBezTo>
                    <a:pt x="20749" y="21282"/>
                    <a:pt x="21137" y="19759"/>
                    <a:pt x="21600" y="18583"/>
                  </a:cubicBezTo>
                  <a:cubicBezTo>
                    <a:pt x="21600" y="18522"/>
                    <a:pt x="21579" y="18493"/>
                    <a:pt x="21560" y="18493"/>
                  </a:cubicBezTo>
                  <a:cubicBezTo>
                    <a:pt x="21541" y="18493"/>
                    <a:pt x="21519" y="18522"/>
                    <a:pt x="21519" y="18583"/>
                  </a:cubicBezTo>
                  <a:lnTo>
                    <a:pt x="3641" y="2898"/>
                  </a:lnTo>
                  <a:lnTo>
                    <a:pt x="159" y="0"/>
                  </a:lnTo>
                  <a:close/>
                  <a:moveTo>
                    <a:pt x="21024" y="21578"/>
                  </a:moveTo>
                  <a:cubicBezTo>
                    <a:pt x="21031" y="21589"/>
                    <a:pt x="21038" y="21593"/>
                    <a:pt x="21045" y="21600"/>
                  </a:cubicBezTo>
                  <a:lnTo>
                    <a:pt x="21024" y="21578"/>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42" name="Google Shape;3441;p73"/>
            <p:cNvSpPr/>
            <p:nvPr/>
          </p:nvSpPr>
          <p:spPr>
            <a:xfrm>
              <a:off x="985042" y="2046121"/>
              <a:ext cx="45413" cy="39881"/>
            </a:xfrm>
            <a:custGeom>
              <a:avLst/>
              <a:gdLst/>
              <a:ahLst/>
              <a:cxnLst>
                <a:cxn ang="0">
                  <a:pos x="wd2" y="hd2"/>
                </a:cxn>
                <a:cxn ang="5400000">
                  <a:pos x="wd2" y="hd2"/>
                </a:cxn>
                <a:cxn ang="10800000">
                  <a:pos x="wd2" y="hd2"/>
                </a:cxn>
                <a:cxn ang="16200000">
                  <a:pos x="wd2" y="hd2"/>
                </a:cxn>
              </a:cxnLst>
              <a:rect l="0" t="0" r="r" b="b"/>
              <a:pathLst>
                <a:path w="19808" h="21600" extrusionOk="0">
                  <a:moveTo>
                    <a:pt x="5990" y="0"/>
                  </a:moveTo>
                  <a:cubicBezTo>
                    <a:pt x="4598" y="0"/>
                    <a:pt x="2445" y="3378"/>
                    <a:pt x="1199" y="6766"/>
                  </a:cubicBezTo>
                  <a:cubicBezTo>
                    <a:pt x="122" y="9432"/>
                    <a:pt x="-420" y="12108"/>
                    <a:pt x="389" y="12449"/>
                  </a:cubicBezTo>
                  <a:lnTo>
                    <a:pt x="13079" y="21470"/>
                  </a:lnTo>
                  <a:cubicBezTo>
                    <a:pt x="13346" y="21560"/>
                    <a:pt x="13637" y="21600"/>
                    <a:pt x="13929" y="21600"/>
                  </a:cubicBezTo>
                  <a:cubicBezTo>
                    <a:pt x="14803" y="21600"/>
                    <a:pt x="15709" y="21219"/>
                    <a:pt x="16316" y="20467"/>
                  </a:cubicBezTo>
                  <a:cubicBezTo>
                    <a:pt x="19019" y="17460"/>
                    <a:pt x="21180" y="10775"/>
                    <a:pt x="18752" y="9101"/>
                  </a:cubicBezTo>
                  <a:lnTo>
                    <a:pt x="6329" y="70"/>
                  </a:lnTo>
                  <a:cubicBezTo>
                    <a:pt x="6224" y="20"/>
                    <a:pt x="6111" y="0"/>
                    <a:pt x="5990" y="0"/>
                  </a:cubicBezTo>
                  <a:close/>
                </a:path>
              </a:pathLst>
            </a:custGeom>
            <a:solidFill>
              <a:srgbClr val="F28F8F"/>
            </a:solidFill>
            <a:ln w="12700" cap="flat">
              <a:noFill/>
              <a:miter lim="400000"/>
            </a:ln>
            <a:effectLst/>
          </p:spPr>
          <p:txBody>
            <a:bodyPr wrap="square" lIns="45719" tIns="45719" rIns="45719" bIns="45719" numCol="1" anchor="ctr">
              <a:noAutofit/>
            </a:bodyPr>
            <a:lstStyle/>
            <a:p>
              <a:endParaRPr/>
            </a:p>
          </p:txBody>
        </p:sp>
        <p:sp>
          <p:nvSpPr>
            <p:cNvPr id="543" name="Google Shape;3442;p73"/>
            <p:cNvSpPr/>
            <p:nvPr/>
          </p:nvSpPr>
          <p:spPr>
            <a:xfrm>
              <a:off x="1012527" y="2062517"/>
              <a:ext cx="18375" cy="23745"/>
            </a:xfrm>
            <a:custGeom>
              <a:avLst/>
              <a:gdLst/>
              <a:ahLst/>
              <a:cxnLst>
                <a:cxn ang="0">
                  <a:pos x="wd2" y="hd2"/>
                </a:cxn>
                <a:cxn ang="5400000">
                  <a:pos x="wd2" y="hd2"/>
                </a:cxn>
                <a:cxn ang="10800000">
                  <a:pos x="wd2" y="hd2"/>
                </a:cxn>
                <a:cxn ang="16200000">
                  <a:pos x="wd2" y="hd2"/>
                </a:cxn>
              </a:cxnLst>
              <a:rect l="0" t="0" r="r" b="b"/>
              <a:pathLst>
                <a:path w="18314" h="21600" extrusionOk="0">
                  <a:moveTo>
                    <a:pt x="14124" y="0"/>
                  </a:moveTo>
                  <a:cubicBezTo>
                    <a:pt x="13495" y="0"/>
                    <a:pt x="12866" y="135"/>
                    <a:pt x="12367" y="370"/>
                  </a:cubicBezTo>
                  <a:cubicBezTo>
                    <a:pt x="6190" y="2626"/>
                    <a:pt x="1881" y="7105"/>
                    <a:pt x="642" y="13283"/>
                  </a:cubicBezTo>
                  <a:cubicBezTo>
                    <a:pt x="-597" y="17223"/>
                    <a:pt x="32" y="20034"/>
                    <a:pt x="1881" y="21145"/>
                  </a:cubicBezTo>
                  <a:cubicBezTo>
                    <a:pt x="2732" y="21465"/>
                    <a:pt x="3601" y="21600"/>
                    <a:pt x="4433" y="21600"/>
                  </a:cubicBezTo>
                  <a:cubicBezTo>
                    <a:pt x="6578" y="21600"/>
                    <a:pt x="8557" y="20674"/>
                    <a:pt x="9889" y="19462"/>
                  </a:cubicBezTo>
                  <a:cubicBezTo>
                    <a:pt x="16065" y="14967"/>
                    <a:pt x="21003" y="4310"/>
                    <a:pt x="16676" y="926"/>
                  </a:cubicBezTo>
                  <a:cubicBezTo>
                    <a:pt x="15954" y="269"/>
                    <a:pt x="15030" y="0"/>
                    <a:pt x="14124"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44" name="Google Shape;3443;p73"/>
            <p:cNvSpPr/>
            <p:nvPr/>
          </p:nvSpPr>
          <p:spPr>
            <a:xfrm>
              <a:off x="1597583" y="1945487"/>
              <a:ext cx="153950" cy="84887"/>
            </a:xfrm>
            <a:custGeom>
              <a:avLst/>
              <a:gdLst/>
              <a:ahLst/>
              <a:cxnLst>
                <a:cxn ang="0">
                  <a:pos x="wd2" y="hd2"/>
                </a:cxn>
                <a:cxn ang="5400000">
                  <a:pos x="wd2" y="hd2"/>
                </a:cxn>
                <a:cxn ang="10800000">
                  <a:pos x="wd2" y="hd2"/>
                </a:cxn>
                <a:cxn ang="16200000">
                  <a:pos x="wd2" y="hd2"/>
                </a:cxn>
              </a:cxnLst>
              <a:rect l="0" t="0" r="r" b="b"/>
              <a:pathLst>
                <a:path w="19682" h="21600" extrusionOk="0">
                  <a:moveTo>
                    <a:pt x="9871" y="0"/>
                  </a:moveTo>
                  <a:cubicBezTo>
                    <a:pt x="7497" y="0"/>
                    <a:pt x="5122" y="1060"/>
                    <a:pt x="2907" y="3179"/>
                  </a:cubicBezTo>
                  <a:cubicBezTo>
                    <a:pt x="-969" y="7421"/>
                    <a:pt x="-969" y="14174"/>
                    <a:pt x="2907" y="18417"/>
                  </a:cubicBezTo>
                  <a:cubicBezTo>
                    <a:pt x="5122" y="20536"/>
                    <a:pt x="7497" y="21600"/>
                    <a:pt x="9871" y="21600"/>
                  </a:cubicBezTo>
                  <a:cubicBezTo>
                    <a:pt x="12243" y="21600"/>
                    <a:pt x="14618" y="20536"/>
                    <a:pt x="16833" y="18417"/>
                  </a:cubicBezTo>
                  <a:cubicBezTo>
                    <a:pt x="20631" y="14174"/>
                    <a:pt x="20631" y="7421"/>
                    <a:pt x="16833" y="3179"/>
                  </a:cubicBezTo>
                  <a:cubicBezTo>
                    <a:pt x="14618" y="1060"/>
                    <a:pt x="12243" y="0"/>
                    <a:pt x="9871"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45" name="Google Shape;3444;p73"/>
            <p:cNvSpPr/>
            <p:nvPr/>
          </p:nvSpPr>
          <p:spPr>
            <a:xfrm>
              <a:off x="1606714" y="1853384"/>
              <a:ext cx="135316" cy="50559"/>
            </a:xfrm>
            <a:custGeom>
              <a:avLst/>
              <a:gdLst/>
              <a:ahLst/>
              <a:cxnLst>
                <a:cxn ang="0">
                  <a:pos x="wd2" y="hd2"/>
                </a:cxn>
                <a:cxn ang="5400000">
                  <a:pos x="wd2" y="hd2"/>
                </a:cxn>
                <a:cxn ang="10800000">
                  <a:pos x="wd2" y="hd2"/>
                </a:cxn>
                <a:cxn ang="16200000">
                  <a:pos x="wd2" y="hd2"/>
                </a:cxn>
              </a:cxnLst>
              <a:rect l="0" t="0" r="r" b="b"/>
              <a:pathLst>
                <a:path w="19595" h="21600" extrusionOk="0">
                  <a:moveTo>
                    <a:pt x="10141" y="0"/>
                  </a:moveTo>
                  <a:cubicBezTo>
                    <a:pt x="7632" y="0"/>
                    <a:pt x="5141" y="1257"/>
                    <a:pt x="2779" y="3811"/>
                  </a:cubicBezTo>
                  <a:cubicBezTo>
                    <a:pt x="-985" y="8294"/>
                    <a:pt x="-896" y="15148"/>
                    <a:pt x="2868" y="18841"/>
                  </a:cubicBezTo>
                  <a:cubicBezTo>
                    <a:pt x="4980" y="20675"/>
                    <a:pt x="7148" y="21600"/>
                    <a:pt x="9314" y="21600"/>
                  </a:cubicBezTo>
                  <a:cubicBezTo>
                    <a:pt x="11834" y="21600"/>
                    <a:pt x="14349" y="20343"/>
                    <a:pt x="16759" y="17789"/>
                  </a:cubicBezTo>
                  <a:cubicBezTo>
                    <a:pt x="20615" y="13306"/>
                    <a:pt x="20524" y="6452"/>
                    <a:pt x="16582" y="2759"/>
                  </a:cubicBezTo>
                  <a:cubicBezTo>
                    <a:pt x="14467" y="925"/>
                    <a:pt x="12299" y="0"/>
                    <a:pt x="10141"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46" name="Google Shape;3445;p73"/>
            <p:cNvSpPr/>
            <p:nvPr/>
          </p:nvSpPr>
          <p:spPr>
            <a:xfrm>
              <a:off x="1604235" y="1826495"/>
              <a:ext cx="138026" cy="1874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26"/>
                  </a:lnTo>
                  <a:lnTo>
                    <a:pt x="2227" y="19131"/>
                  </a:lnTo>
                  <a:cubicBezTo>
                    <a:pt x="2422" y="19773"/>
                    <a:pt x="3293" y="20412"/>
                    <a:pt x="4939" y="20909"/>
                  </a:cubicBezTo>
                  <a:cubicBezTo>
                    <a:pt x="6899" y="21368"/>
                    <a:pt x="8920" y="21600"/>
                    <a:pt x="10935" y="21600"/>
                  </a:cubicBezTo>
                  <a:cubicBezTo>
                    <a:pt x="13304" y="21600"/>
                    <a:pt x="15668" y="21278"/>
                    <a:pt x="17918" y="20626"/>
                  </a:cubicBezTo>
                  <a:cubicBezTo>
                    <a:pt x="19565" y="20056"/>
                    <a:pt x="20436" y="19417"/>
                    <a:pt x="20534" y="18705"/>
                  </a:cubicBezTo>
                  <a:lnTo>
                    <a:pt x="21600"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47" name="Google Shape;3446;p73"/>
            <p:cNvSpPr/>
            <p:nvPr/>
          </p:nvSpPr>
          <p:spPr>
            <a:xfrm>
              <a:off x="1604235" y="1826495"/>
              <a:ext cx="137395" cy="503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87"/>
                  </a:lnTo>
                  <a:lnTo>
                    <a:pt x="388" y="15617"/>
                  </a:lnTo>
                  <a:cubicBezTo>
                    <a:pt x="974" y="16680"/>
                    <a:pt x="1654" y="17474"/>
                    <a:pt x="2237" y="18267"/>
                  </a:cubicBezTo>
                  <a:cubicBezTo>
                    <a:pt x="4848" y="20473"/>
                    <a:pt x="7561" y="21600"/>
                    <a:pt x="10273" y="21600"/>
                  </a:cubicBezTo>
                  <a:cubicBezTo>
                    <a:pt x="13427" y="21600"/>
                    <a:pt x="16577" y="20076"/>
                    <a:pt x="19558" y="16942"/>
                  </a:cubicBezTo>
                  <a:lnTo>
                    <a:pt x="20142" y="16148"/>
                  </a:lnTo>
                  <a:cubicBezTo>
                    <a:pt x="20629" y="15617"/>
                    <a:pt x="21017" y="14823"/>
                    <a:pt x="21407" y="14030"/>
                  </a:cubicBezTo>
                  <a:lnTo>
                    <a:pt x="21600" y="0"/>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48" name="Google Shape;3447;p73"/>
            <p:cNvSpPr/>
            <p:nvPr/>
          </p:nvSpPr>
          <p:spPr>
            <a:xfrm>
              <a:off x="1594958" y="1795886"/>
              <a:ext cx="155968" cy="68935"/>
            </a:xfrm>
            <a:custGeom>
              <a:avLst/>
              <a:gdLst/>
              <a:ahLst/>
              <a:cxnLst>
                <a:cxn ang="0">
                  <a:pos x="wd2" y="hd2"/>
                </a:cxn>
                <a:cxn ang="5400000">
                  <a:pos x="wd2" y="hd2"/>
                </a:cxn>
                <a:cxn ang="10800000">
                  <a:pos x="wd2" y="hd2"/>
                </a:cxn>
                <a:cxn ang="16200000">
                  <a:pos x="wd2" y="hd2"/>
                </a:cxn>
              </a:cxnLst>
              <a:rect l="0" t="0" r="r" b="b"/>
              <a:pathLst>
                <a:path w="21600" h="21600" extrusionOk="0">
                  <a:moveTo>
                    <a:pt x="11216" y="0"/>
                  </a:moveTo>
                  <a:cubicBezTo>
                    <a:pt x="8462" y="0"/>
                    <a:pt x="5712" y="1113"/>
                    <a:pt x="3086" y="3404"/>
                  </a:cubicBezTo>
                  <a:cubicBezTo>
                    <a:pt x="2742" y="3595"/>
                    <a:pt x="2400" y="3984"/>
                    <a:pt x="2143" y="4372"/>
                  </a:cubicBezTo>
                  <a:lnTo>
                    <a:pt x="0" y="4564"/>
                  </a:lnTo>
                  <a:lnTo>
                    <a:pt x="85" y="12299"/>
                  </a:lnTo>
                  <a:cubicBezTo>
                    <a:pt x="85" y="14816"/>
                    <a:pt x="1200" y="17332"/>
                    <a:pt x="3343" y="19072"/>
                  </a:cubicBezTo>
                  <a:cubicBezTo>
                    <a:pt x="5643" y="20771"/>
                    <a:pt x="8015" y="21600"/>
                    <a:pt x="10384" y="21600"/>
                  </a:cubicBezTo>
                  <a:cubicBezTo>
                    <a:pt x="13138" y="21600"/>
                    <a:pt x="15888" y="20481"/>
                    <a:pt x="18514" y="18295"/>
                  </a:cubicBezTo>
                  <a:cubicBezTo>
                    <a:pt x="20570" y="16167"/>
                    <a:pt x="21600" y="13656"/>
                    <a:pt x="21600" y="11139"/>
                  </a:cubicBezTo>
                  <a:lnTo>
                    <a:pt x="21513" y="3212"/>
                  </a:lnTo>
                  <a:lnTo>
                    <a:pt x="19285" y="3404"/>
                  </a:lnTo>
                  <a:cubicBezTo>
                    <a:pt x="18943" y="3015"/>
                    <a:pt x="18599" y="2824"/>
                    <a:pt x="18257" y="2435"/>
                  </a:cubicBezTo>
                  <a:cubicBezTo>
                    <a:pt x="15957" y="823"/>
                    <a:pt x="13585" y="0"/>
                    <a:pt x="11216"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549" name="Google Shape;3448;p73"/>
            <p:cNvSpPr/>
            <p:nvPr/>
          </p:nvSpPr>
          <p:spPr>
            <a:xfrm>
              <a:off x="1594711" y="1776752"/>
              <a:ext cx="155595" cy="63068"/>
            </a:xfrm>
            <a:custGeom>
              <a:avLst/>
              <a:gdLst/>
              <a:ahLst/>
              <a:cxnLst>
                <a:cxn ang="0">
                  <a:pos x="wd2" y="hd2"/>
                </a:cxn>
                <a:cxn ang="5400000">
                  <a:pos x="wd2" y="hd2"/>
                </a:cxn>
                <a:cxn ang="10800000">
                  <a:pos x="wd2" y="hd2"/>
                </a:cxn>
                <a:cxn ang="16200000">
                  <a:pos x="wd2" y="hd2"/>
                </a:cxn>
              </a:cxnLst>
              <a:rect l="0" t="0" r="r" b="b"/>
              <a:pathLst>
                <a:path w="19603" h="21600" extrusionOk="0">
                  <a:moveTo>
                    <a:pt x="10170" y="0"/>
                  </a:moveTo>
                  <a:cubicBezTo>
                    <a:pt x="7652" y="0"/>
                    <a:pt x="5149" y="1217"/>
                    <a:pt x="2760" y="3720"/>
                  </a:cubicBezTo>
                  <a:cubicBezTo>
                    <a:pt x="-983" y="8157"/>
                    <a:pt x="-906" y="14926"/>
                    <a:pt x="2916" y="18944"/>
                  </a:cubicBezTo>
                  <a:cubicBezTo>
                    <a:pt x="5008" y="20700"/>
                    <a:pt x="7166" y="21600"/>
                    <a:pt x="9321" y="21600"/>
                  </a:cubicBezTo>
                  <a:cubicBezTo>
                    <a:pt x="11827" y="21600"/>
                    <a:pt x="14329" y="20383"/>
                    <a:pt x="16718" y="17886"/>
                  </a:cubicBezTo>
                  <a:cubicBezTo>
                    <a:pt x="20617" y="13443"/>
                    <a:pt x="20540" y="6680"/>
                    <a:pt x="16641" y="2662"/>
                  </a:cubicBezTo>
                  <a:cubicBezTo>
                    <a:pt x="14513" y="900"/>
                    <a:pt x="12335" y="0"/>
                    <a:pt x="1017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50" name="Google Shape;3449;p73"/>
            <p:cNvSpPr/>
            <p:nvPr/>
          </p:nvSpPr>
          <p:spPr>
            <a:xfrm>
              <a:off x="1608250" y="1780212"/>
              <a:ext cx="128347" cy="50430"/>
            </a:xfrm>
            <a:custGeom>
              <a:avLst/>
              <a:gdLst/>
              <a:ahLst/>
              <a:cxnLst>
                <a:cxn ang="0">
                  <a:pos x="wd2" y="hd2"/>
                </a:cxn>
                <a:cxn ang="5400000">
                  <a:pos x="wd2" y="hd2"/>
                </a:cxn>
                <a:cxn ang="10800000">
                  <a:pos x="wd2" y="hd2"/>
                </a:cxn>
                <a:cxn ang="16200000">
                  <a:pos x="wd2" y="hd2"/>
                </a:cxn>
              </a:cxnLst>
              <a:rect l="0" t="0" r="r" b="b"/>
              <a:pathLst>
                <a:path w="21027" h="21600" extrusionOk="0">
                  <a:moveTo>
                    <a:pt x="20027" y="0"/>
                  </a:moveTo>
                  <a:lnTo>
                    <a:pt x="13537" y="523"/>
                  </a:lnTo>
                  <a:cubicBezTo>
                    <a:pt x="12783" y="341"/>
                    <a:pt x="12017" y="254"/>
                    <a:pt x="11248" y="254"/>
                  </a:cubicBezTo>
                  <a:cubicBezTo>
                    <a:pt x="9853" y="254"/>
                    <a:pt x="8458" y="539"/>
                    <a:pt x="7151" y="1054"/>
                  </a:cubicBezTo>
                  <a:lnTo>
                    <a:pt x="862" y="1316"/>
                  </a:lnTo>
                  <a:lnTo>
                    <a:pt x="53" y="10305"/>
                  </a:lnTo>
                  <a:cubicBezTo>
                    <a:pt x="-254" y="13483"/>
                    <a:pt x="761" y="16915"/>
                    <a:pt x="3093" y="19032"/>
                  </a:cubicBezTo>
                  <a:cubicBezTo>
                    <a:pt x="5330" y="20736"/>
                    <a:pt x="7631" y="21600"/>
                    <a:pt x="9929" y="21600"/>
                  </a:cubicBezTo>
                  <a:cubicBezTo>
                    <a:pt x="12628" y="21600"/>
                    <a:pt x="15321" y="20403"/>
                    <a:pt x="17896" y="17978"/>
                  </a:cubicBezTo>
                  <a:cubicBezTo>
                    <a:pt x="20331" y="15330"/>
                    <a:pt x="21346" y="11898"/>
                    <a:pt x="20939" y="8719"/>
                  </a:cubicBezTo>
                  <a:lnTo>
                    <a:pt x="20027" y="0"/>
                  </a:ln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551" name="Google Shape;3450;p73"/>
            <p:cNvSpPr/>
            <p:nvPr/>
          </p:nvSpPr>
          <p:spPr>
            <a:xfrm>
              <a:off x="1612980" y="1762484"/>
              <a:ext cx="117596" cy="43674"/>
            </a:xfrm>
            <a:custGeom>
              <a:avLst/>
              <a:gdLst/>
              <a:ahLst/>
              <a:cxnLst>
                <a:cxn ang="0">
                  <a:pos x="wd2" y="hd2"/>
                </a:cxn>
                <a:cxn ang="5400000">
                  <a:pos x="wd2" y="hd2"/>
                </a:cxn>
                <a:cxn ang="10800000">
                  <a:pos x="wd2" y="hd2"/>
                </a:cxn>
                <a:cxn ang="16200000">
                  <a:pos x="wd2" y="hd2"/>
                </a:cxn>
              </a:cxnLst>
              <a:rect l="0" t="0" r="r" b="b"/>
              <a:pathLst>
                <a:path w="19638" h="21600" extrusionOk="0">
                  <a:moveTo>
                    <a:pt x="10311" y="0"/>
                  </a:moveTo>
                  <a:cubicBezTo>
                    <a:pt x="7755" y="0"/>
                    <a:pt x="5205" y="1236"/>
                    <a:pt x="2778" y="3569"/>
                  </a:cubicBezTo>
                  <a:cubicBezTo>
                    <a:pt x="-943" y="8155"/>
                    <a:pt x="-943" y="15175"/>
                    <a:pt x="2881" y="18836"/>
                  </a:cubicBezTo>
                  <a:cubicBezTo>
                    <a:pt x="4991" y="20685"/>
                    <a:pt x="7169" y="21600"/>
                    <a:pt x="9353" y="21600"/>
                  </a:cubicBezTo>
                  <a:cubicBezTo>
                    <a:pt x="11873" y="21600"/>
                    <a:pt x="14398" y="20374"/>
                    <a:pt x="16833" y="17921"/>
                  </a:cubicBezTo>
                  <a:cubicBezTo>
                    <a:pt x="20657" y="13344"/>
                    <a:pt x="20555" y="6626"/>
                    <a:pt x="16629" y="2654"/>
                  </a:cubicBezTo>
                  <a:cubicBezTo>
                    <a:pt x="14562" y="860"/>
                    <a:pt x="12433" y="0"/>
                    <a:pt x="1031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52" name="Google Shape;3451;p73"/>
            <p:cNvSpPr/>
            <p:nvPr/>
          </p:nvSpPr>
          <p:spPr>
            <a:xfrm>
              <a:off x="1621564" y="1770201"/>
              <a:ext cx="100881" cy="28018"/>
            </a:xfrm>
            <a:custGeom>
              <a:avLst/>
              <a:gdLst/>
              <a:ahLst/>
              <a:cxnLst>
                <a:cxn ang="0">
                  <a:pos x="wd2" y="hd2"/>
                </a:cxn>
                <a:cxn ang="5400000">
                  <a:pos x="wd2" y="hd2"/>
                </a:cxn>
                <a:cxn ang="10800000">
                  <a:pos x="wd2" y="hd2"/>
                </a:cxn>
                <a:cxn ang="16200000">
                  <a:pos x="wd2" y="hd2"/>
                </a:cxn>
              </a:cxnLst>
              <a:rect l="0" t="0" r="r" b="b"/>
              <a:pathLst>
                <a:path w="21600" h="21600" extrusionOk="0">
                  <a:moveTo>
                    <a:pt x="11799" y="0"/>
                  </a:moveTo>
                  <a:cubicBezTo>
                    <a:pt x="11442" y="0"/>
                    <a:pt x="11088" y="43"/>
                    <a:pt x="10734" y="100"/>
                  </a:cubicBezTo>
                  <a:cubicBezTo>
                    <a:pt x="7818" y="571"/>
                    <a:pt x="5037" y="1997"/>
                    <a:pt x="2384" y="5336"/>
                  </a:cubicBezTo>
                  <a:cubicBezTo>
                    <a:pt x="397" y="8660"/>
                    <a:pt x="0" y="11513"/>
                    <a:pt x="0" y="11998"/>
                  </a:cubicBezTo>
                  <a:cubicBezTo>
                    <a:pt x="0" y="11998"/>
                    <a:pt x="131" y="12940"/>
                    <a:pt x="528" y="13896"/>
                  </a:cubicBezTo>
                  <a:cubicBezTo>
                    <a:pt x="1061" y="15808"/>
                    <a:pt x="1724" y="16749"/>
                    <a:pt x="2519" y="17705"/>
                  </a:cubicBezTo>
                  <a:cubicBezTo>
                    <a:pt x="4831" y="20202"/>
                    <a:pt x="7246" y="21600"/>
                    <a:pt x="9674" y="21600"/>
                  </a:cubicBezTo>
                  <a:cubicBezTo>
                    <a:pt x="10027" y="21600"/>
                    <a:pt x="10381" y="21571"/>
                    <a:pt x="10734" y="21514"/>
                  </a:cubicBezTo>
                  <a:cubicBezTo>
                    <a:pt x="13650" y="21044"/>
                    <a:pt x="16431" y="19603"/>
                    <a:pt x="19081" y="16278"/>
                  </a:cubicBezTo>
                  <a:cubicBezTo>
                    <a:pt x="19745" y="14852"/>
                    <a:pt x="20408" y="13896"/>
                    <a:pt x="21072" y="11998"/>
                  </a:cubicBezTo>
                  <a:cubicBezTo>
                    <a:pt x="21338" y="11513"/>
                    <a:pt x="21469" y="10572"/>
                    <a:pt x="21600" y="9616"/>
                  </a:cubicBezTo>
                  <a:cubicBezTo>
                    <a:pt x="21600" y="9145"/>
                    <a:pt x="21072" y="6762"/>
                    <a:pt x="19081" y="3909"/>
                  </a:cubicBezTo>
                  <a:cubicBezTo>
                    <a:pt x="16769" y="1412"/>
                    <a:pt x="14254" y="0"/>
                    <a:pt x="11799"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53" name="Google Shape;3452;p73"/>
            <p:cNvSpPr/>
            <p:nvPr/>
          </p:nvSpPr>
          <p:spPr>
            <a:xfrm>
              <a:off x="1624032" y="1776382"/>
              <a:ext cx="95945" cy="21837"/>
            </a:xfrm>
            <a:custGeom>
              <a:avLst/>
              <a:gdLst/>
              <a:ahLst/>
              <a:cxnLst>
                <a:cxn ang="0">
                  <a:pos x="wd2" y="hd2"/>
                </a:cxn>
                <a:cxn ang="5400000">
                  <a:pos x="wd2" y="hd2"/>
                </a:cxn>
                <a:cxn ang="10800000">
                  <a:pos x="wd2" y="hd2"/>
                </a:cxn>
                <a:cxn ang="16200000">
                  <a:pos x="wd2" y="hd2"/>
                </a:cxn>
              </a:cxnLst>
              <a:rect l="0" t="0" r="r" b="b"/>
              <a:pathLst>
                <a:path w="21600" h="21600" extrusionOk="0">
                  <a:moveTo>
                    <a:pt x="11851" y="0"/>
                  </a:moveTo>
                  <a:cubicBezTo>
                    <a:pt x="11475" y="0"/>
                    <a:pt x="11103" y="37"/>
                    <a:pt x="10731" y="110"/>
                  </a:cubicBezTo>
                  <a:cubicBezTo>
                    <a:pt x="7803" y="110"/>
                    <a:pt x="4741" y="2563"/>
                    <a:pt x="1951" y="6828"/>
                  </a:cubicBezTo>
                  <a:cubicBezTo>
                    <a:pt x="1257" y="8054"/>
                    <a:pt x="560" y="9885"/>
                    <a:pt x="0" y="11715"/>
                  </a:cubicBezTo>
                  <a:cubicBezTo>
                    <a:pt x="560" y="14168"/>
                    <a:pt x="1257" y="15376"/>
                    <a:pt x="2093" y="16603"/>
                  </a:cubicBezTo>
                  <a:cubicBezTo>
                    <a:pt x="4524" y="19806"/>
                    <a:pt x="7064" y="21600"/>
                    <a:pt x="9616" y="21600"/>
                  </a:cubicBezTo>
                  <a:cubicBezTo>
                    <a:pt x="9988" y="21600"/>
                    <a:pt x="10359" y="21563"/>
                    <a:pt x="10731" y="21490"/>
                  </a:cubicBezTo>
                  <a:cubicBezTo>
                    <a:pt x="13797" y="20886"/>
                    <a:pt x="16721" y="19037"/>
                    <a:pt x="19507" y="14772"/>
                  </a:cubicBezTo>
                  <a:cubicBezTo>
                    <a:pt x="20205" y="12942"/>
                    <a:pt x="20902" y="11715"/>
                    <a:pt x="21600" y="9281"/>
                  </a:cubicBezTo>
                  <a:cubicBezTo>
                    <a:pt x="21040" y="7450"/>
                    <a:pt x="20347" y="6224"/>
                    <a:pt x="19507" y="4997"/>
                  </a:cubicBezTo>
                  <a:cubicBezTo>
                    <a:pt x="17076" y="1812"/>
                    <a:pt x="14432" y="0"/>
                    <a:pt x="11851" y="0"/>
                  </a:cubicBezTo>
                  <a:close/>
                </a:path>
              </a:pathLst>
            </a:custGeom>
            <a:solidFill>
              <a:srgbClr val="37474F"/>
            </a:solidFill>
            <a:ln w="12700" cap="flat">
              <a:noFill/>
              <a:miter lim="400000"/>
            </a:ln>
            <a:effectLst/>
          </p:spPr>
          <p:txBody>
            <a:bodyPr wrap="square" lIns="45719" tIns="45719" rIns="45719" bIns="45719" numCol="1" anchor="ctr">
              <a:noAutofit/>
            </a:bodyPr>
            <a:lstStyle/>
            <a:p>
              <a:endParaRPr/>
            </a:p>
          </p:txBody>
        </p:sp>
        <p:sp>
          <p:nvSpPr>
            <p:cNvPr id="554" name="Google Shape;3453;p73"/>
            <p:cNvSpPr/>
            <p:nvPr/>
          </p:nvSpPr>
          <p:spPr>
            <a:xfrm>
              <a:off x="1693107" y="1782496"/>
              <a:ext cx="13379" cy="12701"/>
            </a:xfrm>
            <a:custGeom>
              <a:avLst/>
              <a:gdLst/>
              <a:ahLst/>
              <a:cxnLst>
                <a:cxn ang="0">
                  <a:pos x="wd2" y="hd2"/>
                </a:cxn>
                <a:cxn ang="5400000">
                  <a:pos x="wd2" y="hd2"/>
                </a:cxn>
                <a:cxn ang="10800000">
                  <a:pos x="wd2" y="hd2"/>
                </a:cxn>
                <a:cxn ang="16200000">
                  <a:pos x="wd2" y="hd2"/>
                </a:cxn>
              </a:cxnLst>
              <a:rect l="0" t="0" r="r" b="b"/>
              <a:pathLst>
                <a:path w="18674" h="21600" extrusionOk="0">
                  <a:moveTo>
                    <a:pt x="14404" y="0"/>
                  </a:moveTo>
                  <a:cubicBezTo>
                    <a:pt x="11140" y="0"/>
                    <a:pt x="7903" y="1880"/>
                    <a:pt x="4666" y="5692"/>
                  </a:cubicBezTo>
                  <a:cubicBezTo>
                    <a:pt x="340" y="10825"/>
                    <a:pt x="-1369" y="17585"/>
                    <a:pt x="1221" y="20990"/>
                  </a:cubicBezTo>
                  <a:cubicBezTo>
                    <a:pt x="2309" y="21397"/>
                    <a:pt x="3371" y="21600"/>
                    <a:pt x="4432" y="21600"/>
                  </a:cubicBezTo>
                  <a:cubicBezTo>
                    <a:pt x="7644" y="21600"/>
                    <a:pt x="10726" y="19720"/>
                    <a:pt x="13316" y="15908"/>
                  </a:cubicBezTo>
                  <a:cubicBezTo>
                    <a:pt x="17641" y="9097"/>
                    <a:pt x="20231" y="2338"/>
                    <a:pt x="17641" y="610"/>
                  </a:cubicBezTo>
                  <a:cubicBezTo>
                    <a:pt x="16553" y="203"/>
                    <a:pt x="15466" y="0"/>
                    <a:pt x="14404"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55" name="Google Shape;3454;p73"/>
            <p:cNvSpPr/>
            <p:nvPr/>
          </p:nvSpPr>
          <p:spPr>
            <a:xfrm>
              <a:off x="1606702" y="1877127"/>
              <a:ext cx="135559" cy="849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4" y="179"/>
                  </a:lnTo>
                  <a:cubicBezTo>
                    <a:pt x="21597" y="118"/>
                    <a:pt x="21600" y="56"/>
                    <a:pt x="21600" y="0"/>
                  </a:cubicBezTo>
                  <a:close/>
                  <a:moveTo>
                    <a:pt x="0" y="781"/>
                  </a:moveTo>
                  <a:cubicBezTo>
                    <a:pt x="0" y="941"/>
                    <a:pt x="12" y="1100"/>
                    <a:pt x="30" y="1256"/>
                  </a:cubicBezTo>
                  <a:lnTo>
                    <a:pt x="0" y="781"/>
                  </a:lnTo>
                  <a:close/>
                  <a:moveTo>
                    <a:pt x="21594" y="179"/>
                  </a:moveTo>
                  <a:cubicBezTo>
                    <a:pt x="21514" y="1698"/>
                    <a:pt x="20435" y="3339"/>
                    <a:pt x="18442" y="4548"/>
                  </a:cubicBezTo>
                  <a:cubicBezTo>
                    <a:pt x="15791" y="6067"/>
                    <a:pt x="13023" y="6814"/>
                    <a:pt x="10250" y="6814"/>
                  </a:cubicBezTo>
                  <a:cubicBezTo>
                    <a:pt x="7867" y="6814"/>
                    <a:pt x="5481" y="6264"/>
                    <a:pt x="3158" y="5173"/>
                  </a:cubicBezTo>
                  <a:cubicBezTo>
                    <a:pt x="1277" y="4176"/>
                    <a:pt x="210" y="2793"/>
                    <a:pt x="30" y="1256"/>
                  </a:cubicBezTo>
                  <a:lnTo>
                    <a:pt x="890" y="15999"/>
                  </a:lnTo>
                  <a:cubicBezTo>
                    <a:pt x="890" y="17570"/>
                    <a:pt x="1874" y="18981"/>
                    <a:pt x="3846" y="20076"/>
                  </a:cubicBezTo>
                  <a:cubicBezTo>
                    <a:pt x="6022" y="21087"/>
                    <a:pt x="8260" y="21600"/>
                    <a:pt x="10495" y="21600"/>
                  </a:cubicBezTo>
                  <a:cubicBezTo>
                    <a:pt x="13121" y="21600"/>
                    <a:pt x="15740" y="20890"/>
                    <a:pt x="18247" y="19451"/>
                  </a:cubicBezTo>
                  <a:cubicBezTo>
                    <a:pt x="20219" y="18195"/>
                    <a:pt x="21204" y="16624"/>
                    <a:pt x="21204" y="15058"/>
                  </a:cubicBezTo>
                  <a:lnTo>
                    <a:pt x="21594" y="179"/>
                  </a:ln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56" name="Google Shape;3455;p73"/>
            <p:cNvSpPr/>
            <p:nvPr/>
          </p:nvSpPr>
          <p:spPr>
            <a:xfrm>
              <a:off x="1629168" y="1918839"/>
              <a:ext cx="31241" cy="31202"/>
            </a:xfrm>
            <a:custGeom>
              <a:avLst/>
              <a:gdLst/>
              <a:ahLst/>
              <a:cxnLst>
                <a:cxn ang="0">
                  <a:pos x="wd2" y="hd2"/>
                </a:cxn>
                <a:cxn ang="5400000">
                  <a:pos x="wd2" y="hd2"/>
                </a:cxn>
                <a:cxn ang="10800000">
                  <a:pos x="wd2" y="hd2"/>
                </a:cxn>
                <a:cxn ang="16200000">
                  <a:pos x="wd2" y="hd2"/>
                </a:cxn>
              </a:cxnLst>
              <a:rect l="0" t="0" r="r" b="b"/>
              <a:pathLst>
                <a:path w="19222" h="21600" extrusionOk="0">
                  <a:moveTo>
                    <a:pt x="1601" y="0"/>
                  </a:moveTo>
                  <a:cubicBezTo>
                    <a:pt x="1190" y="0"/>
                    <a:pt x="927" y="307"/>
                    <a:pt x="653" y="602"/>
                  </a:cubicBezTo>
                  <a:cubicBezTo>
                    <a:pt x="-2281" y="11569"/>
                    <a:pt x="5094" y="21600"/>
                    <a:pt x="14204" y="21600"/>
                  </a:cubicBezTo>
                  <a:cubicBezTo>
                    <a:pt x="15746" y="21600"/>
                    <a:pt x="17333" y="21305"/>
                    <a:pt x="18931" y="20690"/>
                  </a:cubicBezTo>
                  <a:cubicBezTo>
                    <a:pt x="19319" y="20690"/>
                    <a:pt x="19319" y="19832"/>
                    <a:pt x="18931" y="19832"/>
                  </a:cubicBezTo>
                  <a:cubicBezTo>
                    <a:pt x="17789" y="18986"/>
                    <a:pt x="16271" y="17705"/>
                    <a:pt x="15506" y="16411"/>
                  </a:cubicBezTo>
                  <a:cubicBezTo>
                    <a:pt x="13987" y="13849"/>
                    <a:pt x="12834" y="11722"/>
                    <a:pt x="12081" y="9147"/>
                  </a:cubicBezTo>
                  <a:cubicBezTo>
                    <a:pt x="9798" y="4881"/>
                    <a:pt x="6361" y="1883"/>
                    <a:pt x="2171" y="179"/>
                  </a:cubicBezTo>
                  <a:cubicBezTo>
                    <a:pt x="1955" y="51"/>
                    <a:pt x="1760" y="0"/>
                    <a:pt x="160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57" name="Google Shape;3456;p73"/>
            <p:cNvSpPr/>
            <p:nvPr/>
          </p:nvSpPr>
          <p:spPr>
            <a:xfrm>
              <a:off x="1635494" y="1911658"/>
              <a:ext cx="32766" cy="32590"/>
            </a:xfrm>
            <a:custGeom>
              <a:avLst/>
              <a:gdLst/>
              <a:ahLst/>
              <a:cxnLst>
                <a:cxn ang="0">
                  <a:pos x="wd2" y="hd2"/>
                </a:cxn>
                <a:cxn ang="5400000">
                  <a:pos x="wd2" y="hd2"/>
                </a:cxn>
                <a:cxn ang="10800000">
                  <a:pos x="wd2" y="hd2"/>
                </a:cxn>
                <a:cxn ang="16200000">
                  <a:pos x="wd2" y="hd2"/>
                </a:cxn>
              </a:cxnLst>
              <a:rect l="0" t="0" r="r" b="b"/>
              <a:pathLst>
                <a:path w="20065" h="21600" extrusionOk="0">
                  <a:moveTo>
                    <a:pt x="5843" y="0"/>
                  </a:moveTo>
                  <a:cubicBezTo>
                    <a:pt x="4048" y="0"/>
                    <a:pt x="2242" y="417"/>
                    <a:pt x="571" y="1251"/>
                  </a:cubicBezTo>
                  <a:cubicBezTo>
                    <a:pt x="-190" y="1656"/>
                    <a:pt x="-190" y="2882"/>
                    <a:pt x="571" y="3704"/>
                  </a:cubicBezTo>
                  <a:cubicBezTo>
                    <a:pt x="2844" y="4526"/>
                    <a:pt x="4741" y="5753"/>
                    <a:pt x="6627" y="7384"/>
                  </a:cubicBezTo>
                  <a:cubicBezTo>
                    <a:pt x="8525" y="9015"/>
                    <a:pt x="10048" y="11064"/>
                    <a:pt x="11559" y="13517"/>
                  </a:cubicBezTo>
                  <a:cubicBezTo>
                    <a:pt x="12695" y="16792"/>
                    <a:pt x="14593" y="19245"/>
                    <a:pt x="16865" y="21293"/>
                  </a:cubicBezTo>
                  <a:cubicBezTo>
                    <a:pt x="17240" y="21502"/>
                    <a:pt x="17626" y="21600"/>
                    <a:pt x="17956" y="21600"/>
                  </a:cubicBezTo>
                  <a:cubicBezTo>
                    <a:pt x="18285" y="21600"/>
                    <a:pt x="18569" y="21502"/>
                    <a:pt x="18763" y="21293"/>
                  </a:cubicBezTo>
                  <a:cubicBezTo>
                    <a:pt x="21410" y="15565"/>
                    <a:pt x="19899" y="8611"/>
                    <a:pt x="15354" y="4526"/>
                  </a:cubicBezTo>
                  <a:cubicBezTo>
                    <a:pt x="12843" y="1545"/>
                    <a:pt x="9354" y="0"/>
                    <a:pt x="584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58" name="Google Shape;3457;p73"/>
            <p:cNvSpPr/>
            <p:nvPr/>
          </p:nvSpPr>
          <p:spPr>
            <a:xfrm>
              <a:off x="1830219" y="1573559"/>
              <a:ext cx="558651" cy="321927"/>
            </a:xfrm>
            <a:custGeom>
              <a:avLst/>
              <a:gdLst/>
              <a:ahLst/>
              <a:cxnLst>
                <a:cxn ang="0">
                  <a:pos x="wd2" y="hd2"/>
                </a:cxn>
                <a:cxn ang="5400000">
                  <a:pos x="wd2" y="hd2"/>
                </a:cxn>
                <a:cxn ang="10800000">
                  <a:pos x="wd2" y="hd2"/>
                </a:cxn>
                <a:cxn ang="16200000">
                  <a:pos x="wd2" y="hd2"/>
                </a:cxn>
              </a:cxnLst>
              <a:rect l="0" t="0" r="r" b="b"/>
              <a:pathLst>
                <a:path w="21496" h="21600" extrusionOk="0">
                  <a:moveTo>
                    <a:pt x="20261" y="0"/>
                  </a:moveTo>
                  <a:cubicBezTo>
                    <a:pt x="20127" y="0"/>
                    <a:pt x="19990" y="52"/>
                    <a:pt x="19859" y="155"/>
                  </a:cubicBezTo>
                  <a:lnTo>
                    <a:pt x="164" y="19954"/>
                  </a:lnTo>
                  <a:cubicBezTo>
                    <a:pt x="-50" y="20078"/>
                    <a:pt x="-50" y="20617"/>
                    <a:pt x="141" y="20741"/>
                  </a:cubicBezTo>
                  <a:lnTo>
                    <a:pt x="831" y="21445"/>
                  </a:lnTo>
                  <a:cubicBezTo>
                    <a:pt x="962" y="21548"/>
                    <a:pt x="1099" y="21600"/>
                    <a:pt x="1233" y="21600"/>
                  </a:cubicBezTo>
                  <a:cubicBezTo>
                    <a:pt x="1366" y="21600"/>
                    <a:pt x="1498" y="21548"/>
                    <a:pt x="1617" y="21445"/>
                  </a:cubicBezTo>
                  <a:lnTo>
                    <a:pt x="21335" y="1646"/>
                  </a:lnTo>
                  <a:cubicBezTo>
                    <a:pt x="21550" y="1398"/>
                    <a:pt x="21550" y="1067"/>
                    <a:pt x="21335" y="859"/>
                  </a:cubicBezTo>
                  <a:lnTo>
                    <a:pt x="20645" y="155"/>
                  </a:lnTo>
                  <a:cubicBezTo>
                    <a:pt x="20526" y="52"/>
                    <a:pt x="20395" y="0"/>
                    <a:pt x="20261"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59" name="Google Shape;3458;p73"/>
            <p:cNvSpPr/>
            <p:nvPr/>
          </p:nvSpPr>
          <p:spPr>
            <a:xfrm>
              <a:off x="1450736" y="1323566"/>
              <a:ext cx="647395" cy="390434"/>
            </a:xfrm>
            <a:custGeom>
              <a:avLst/>
              <a:gdLst/>
              <a:ahLst/>
              <a:cxnLst>
                <a:cxn ang="0">
                  <a:pos x="wd2" y="hd2"/>
                </a:cxn>
                <a:cxn ang="5400000">
                  <a:pos x="wd2" y="hd2"/>
                </a:cxn>
                <a:cxn ang="10800000">
                  <a:pos x="wd2" y="hd2"/>
                </a:cxn>
                <a:cxn ang="16200000">
                  <a:pos x="wd2" y="hd2"/>
                </a:cxn>
              </a:cxnLst>
              <a:rect l="0" t="0" r="r" b="b"/>
              <a:pathLst>
                <a:path w="21600" h="21600" extrusionOk="0">
                  <a:moveTo>
                    <a:pt x="17545" y="0"/>
                  </a:moveTo>
                  <a:cubicBezTo>
                    <a:pt x="17444" y="0"/>
                    <a:pt x="17346" y="42"/>
                    <a:pt x="17264" y="128"/>
                  </a:cubicBezTo>
                  <a:lnTo>
                    <a:pt x="289" y="16315"/>
                  </a:lnTo>
                  <a:cubicBezTo>
                    <a:pt x="124" y="16486"/>
                    <a:pt x="21" y="16793"/>
                    <a:pt x="0" y="17134"/>
                  </a:cubicBezTo>
                  <a:lnTo>
                    <a:pt x="0" y="17305"/>
                  </a:lnTo>
                  <a:cubicBezTo>
                    <a:pt x="0" y="17647"/>
                    <a:pt x="124" y="17988"/>
                    <a:pt x="289" y="18159"/>
                  </a:cubicBezTo>
                  <a:lnTo>
                    <a:pt x="3758" y="21472"/>
                  </a:lnTo>
                  <a:cubicBezTo>
                    <a:pt x="3852" y="21557"/>
                    <a:pt x="3950" y="21600"/>
                    <a:pt x="4047" y="21600"/>
                  </a:cubicBezTo>
                  <a:cubicBezTo>
                    <a:pt x="4146" y="21600"/>
                    <a:pt x="4244" y="21557"/>
                    <a:pt x="4336" y="21472"/>
                  </a:cubicBezTo>
                  <a:lnTo>
                    <a:pt x="21311" y="5250"/>
                  </a:lnTo>
                  <a:cubicBezTo>
                    <a:pt x="21476" y="5079"/>
                    <a:pt x="21580" y="4772"/>
                    <a:pt x="21600" y="4431"/>
                  </a:cubicBezTo>
                  <a:lnTo>
                    <a:pt x="21600" y="4260"/>
                  </a:lnTo>
                  <a:cubicBezTo>
                    <a:pt x="21580" y="3918"/>
                    <a:pt x="21476" y="3611"/>
                    <a:pt x="21311" y="3440"/>
                  </a:cubicBezTo>
                  <a:lnTo>
                    <a:pt x="17842" y="128"/>
                  </a:lnTo>
                  <a:cubicBezTo>
                    <a:pt x="17749" y="42"/>
                    <a:pt x="17645" y="0"/>
                    <a:pt x="17545"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60" name="Google Shape;3459;p73"/>
            <p:cNvSpPr/>
            <p:nvPr/>
          </p:nvSpPr>
          <p:spPr>
            <a:xfrm>
              <a:off x="1450736" y="1323566"/>
              <a:ext cx="647395" cy="390434"/>
            </a:xfrm>
            <a:custGeom>
              <a:avLst/>
              <a:gdLst/>
              <a:ahLst/>
              <a:cxnLst>
                <a:cxn ang="0">
                  <a:pos x="wd2" y="hd2"/>
                </a:cxn>
                <a:cxn ang="5400000">
                  <a:pos x="wd2" y="hd2"/>
                </a:cxn>
                <a:cxn ang="10800000">
                  <a:pos x="wd2" y="hd2"/>
                </a:cxn>
                <a:cxn ang="16200000">
                  <a:pos x="wd2" y="hd2"/>
                </a:cxn>
              </a:cxnLst>
              <a:rect l="0" t="0" r="r" b="b"/>
              <a:pathLst>
                <a:path w="21600" h="21600" extrusionOk="0">
                  <a:moveTo>
                    <a:pt x="17545" y="0"/>
                  </a:moveTo>
                  <a:cubicBezTo>
                    <a:pt x="17444" y="0"/>
                    <a:pt x="17346" y="42"/>
                    <a:pt x="17264" y="128"/>
                  </a:cubicBezTo>
                  <a:lnTo>
                    <a:pt x="289" y="16315"/>
                  </a:lnTo>
                  <a:cubicBezTo>
                    <a:pt x="124" y="16486"/>
                    <a:pt x="21" y="16793"/>
                    <a:pt x="0" y="17134"/>
                  </a:cubicBezTo>
                  <a:lnTo>
                    <a:pt x="0" y="17305"/>
                  </a:lnTo>
                  <a:cubicBezTo>
                    <a:pt x="0" y="17647"/>
                    <a:pt x="124" y="17988"/>
                    <a:pt x="289" y="18159"/>
                  </a:cubicBezTo>
                  <a:lnTo>
                    <a:pt x="3758" y="21472"/>
                  </a:lnTo>
                  <a:cubicBezTo>
                    <a:pt x="3852" y="21557"/>
                    <a:pt x="3950" y="21600"/>
                    <a:pt x="4047" y="21600"/>
                  </a:cubicBezTo>
                  <a:cubicBezTo>
                    <a:pt x="4146" y="21600"/>
                    <a:pt x="4244" y="21557"/>
                    <a:pt x="4336" y="21472"/>
                  </a:cubicBezTo>
                  <a:lnTo>
                    <a:pt x="21311" y="5250"/>
                  </a:lnTo>
                  <a:cubicBezTo>
                    <a:pt x="21476" y="5079"/>
                    <a:pt x="21580" y="4772"/>
                    <a:pt x="21600" y="4431"/>
                  </a:cubicBezTo>
                  <a:lnTo>
                    <a:pt x="21600" y="4260"/>
                  </a:lnTo>
                  <a:cubicBezTo>
                    <a:pt x="21580" y="3918"/>
                    <a:pt x="21476" y="3611"/>
                    <a:pt x="21311" y="3440"/>
                  </a:cubicBezTo>
                  <a:lnTo>
                    <a:pt x="17842" y="128"/>
                  </a:lnTo>
                  <a:cubicBezTo>
                    <a:pt x="17749" y="42"/>
                    <a:pt x="17645" y="0"/>
                    <a:pt x="17545"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61" name="Google Shape;3460;p73"/>
            <p:cNvSpPr/>
            <p:nvPr/>
          </p:nvSpPr>
          <p:spPr>
            <a:xfrm>
              <a:off x="1456158" y="1323566"/>
              <a:ext cx="637023" cy="366506"/>
            </a:xfrm>
            <a:custGeom>
              <a:avLst/>
              <a:gdLst/>
              <a:ahLst/>
              <a:cxnLst>
                <a:cxn ang="0">
                  <a:pos x="wd2" y="hd2"/>
                </a:cxn>
                <a:cxn ang="5400000">
                  <a:pos x="wd2" y="hd2"/>
                </a:cxn>
                <a:cxn ang="10800000">
                  <a:pos x="wd2" y="hd2"/>
                </a:cxn>
                <a:cxn ang="16200000">
                  <a:pos x="wd2" y="hd2"/>
                </a:cxn>
              </a:cxnLst>
              <a:rect l="0" t="0" r="r" b="b"/>
              <a:pathLst>
                <a:path w="21522" h="21600" extrusionOk="0">
                  <a:moveTo>
                    <a:pt x="17583" y="0"/>
                  </a:moveTo>
                  <a:cubicBezTo>
                    <a:pt x="17480" y="0"/>
                    <a:pt x="17381" y="45"/>
                    <a:pt x="17297" y="136"/>
                  </a:cubicBezTo>
                  <a:lnTo>
                    <a:pt x="109" y="17380"/>
                  </a:lnTo>
                  <a:cubicBezTo>
                    <a:pt x="-37" y="17489"/>
                    <a:pt x="-37" y="17854"/>
                    <a:pt x="109" y="17963"/>
                  </a:cubicBezTo>
                  <a:lnTo>
                    <a:pt x="3622" y="21491"/>
                  </a:lnTo>
                  <a:cubicBezTo>
                    <a:pt x="3717" y="21564"/>
                    <a:pt x="3816" y="21600"/>
                    <a:pt x="3915" y="21600"/>
                  </a:cubicBezTo>
                  <a:cubicBezTo>
                    <a:pt x="4014" y="21600"/>
                    <a:pt x="4113" y="21564"/>
                    <a:pt x="4207" y="21491"/>
                  </a:cubicBezTo>
                  <a:lnTo>
                    <a:pt x="21396" y="4211"/>
                  </a:lnTo>
                  <a:cubicBezTo>
                    <a:pt x="21563" y="4138"/>
                    <a:pt x="21563" y="3702"/>
                    <a:pt x="21396" y="3629"/>
                  </a:cubicBezTo>
                  <a:lnTo>
                    <a:pt x="17883" y="136"/>
                  </a:lnTo>
                  <a:cubicBezTo>
                    <a:pt x="17789" y="45"/>
                    <a:pt x="17684" y="0"/>
                    <a:pt x="1758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62" name="Google Shape;3461;p73"/>
            <p:cNvSpPr/>
            <p:nvPr/>
          </p:nvSpPr>
          <p:spPr>
            <a:xfrm>
              <a:off x="1456158" y="1323566"/>
              <a:ext cx="637023" cy="366506"/>
            </a:xfrm>
            <a:custGeom>
              <a:avLst/>
              <a:gdLst/>
              <a:ahLst/>
              <a:cxnLst>
                <a:cxn ang="0">
                  <a:pos x="wd2" y="hd2"/>
                </a:cxn>
                <a:cxn ang="5400000">
                  <a:pos x="wd2" y="hd2"/>
                </a:cxn>
                <a:cxn ang="10800000">
                  <a:pos x="wd2" y="hd2"/>
                </a:cxn>
                <a:cxn ang="16200000">
                  <a:pos x="wd2" y="hd2"/>
                </a:cxn>
              </a:cxnLst>
              <a:rect l="0" t="0" r="r" b="b"/>
              <a:pathLst>
                <a:path w="21522" h="21600" extrusionOk="0">
                  <a:moveTo>
                    <a:pt x="17583" y="0"/>
                  </a:moveTo>
                  <a:cubicBezTo>
                    <a:pt x="17480" y="0"/>
                    <a:pt x="17381" y="45"/>
                    <a:pt x="17297" y="136"/>
                  </a:cubicBezTo>
                  <a:lnTo>
                    <a:pt x="109" y="17380"/>
                  </a:lnTo>
                  <a:cubicBezTo>
                    <a:pt x="-37" y="17489"/>
                    <a:pt x="-37" y="17854"/>
                    <a:pt x="109" y="17963"/>
                  </a:cubicBezTo>
                  <a:lnTo>
                    <a:pt x="3622" y="21491"/>
                  </a:lnTo>
                  <a:cubicBezTo>
                    <a:pt x="3717" y="21564"/>
                    <a:pt x="3816" y="21600"/>
                    <a:pt x="3915" y="21600"/>
                  </a:cubicBezTo>
                  <a:cubicBezTo>
                    <a:pt x="4014" y="21600"/>
                    <a:pt x="4113" y="21564"/>
                    <a:pt x="4207" y="21491"/>
                  </a:cubicBezTo>
                  <a:lnTo>
                    <a:pt x="21396" y="4211"/>
                  </a:lnTo>
                  <a:cubicBezTo>
                    <a:pt x="21563" y="4138"/>
                    <a:pt x="21563" y="3702"/>
                    <a:pt x="21396" y="3629"/>
                  </a:cubicBezTo>
                  <a:lnTo>
                    <a:pt x="17883" y="136"/>
                  </a:lnTo>
                  <a:cubicBezTo>
                    <a:pt x="17789" y="45"/>
                    <a:pt x="17684" y="0"/>
                    <a:pt x="17583"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63" name="Google Shape;3462;p73"/>
            <p:cNvSpPr/>
            <p:nvPr/>
          </p:nvSpPr>
          <p:spPr>
            <a:xfrm>
              <a:off x="1777493" y="992664"/>
              <a:ext cx="610325" cy="810552"/>
            </a:xfrm>
            <a:custGeom>
              <a:avLst/>
              <a:gdLst/>
              <a:ahLst/>
              <a:cxnLst>
                <a:cxn ang="0">
                  <a:pos x="wd2" y="hd2"/>
                </a:cxn>
                <a:cxn ang="5400000">
                  <a:pos x="wd2" y="hd2"/>
                </a:cxn>
                <a:cxn ang="10800000">
                  <a:pos x="wd2" y="hd2"/>
                </a:cxn>
                <a:cxn ang="16200000">
                  <a:pos x="wd2" y="hd2"/>
                </a:cxn>
              </a:cxnLst>
              <a:rect l="0" t="0" r="r" b="b"/>
              <a:pathLst>
                <a:path w="21559" h="21600" extrusionOk="0">
                  <a:moveTo>
                    <a:pt x="20185" y="0"/>
                  </a:moveTo>
                  <a:cubicBezTo>
                    <a:pt x="19919" y="0"/>
                    <a:pt x="19655" y="50"/>
                    <a:pt x="19415" y="144"/>
                  </a:cubicBezTo>
                  <a:lnTo>
                    <a:pt x="2144" y="7646"/>
                  </a:lnTo>
                  <a:cubicBezTo>
                    <a:pt x="1685" y="7859"/>
                    <a:pt x="1379" y="8221"/>
                    <a:pt x="1313" y="8633"/>
                  </a:cubicBezTo>
                  <a:lnTo>
                    <a:pt x="2" y="20493"/>
                  </a:lnTo>
                  <a:cubicBezTo>
                    <a:pt x="-20" y="20888"/>
                    <a:pt x="221" y="21250"/>
                    <a:pt x="658" y="21480"/>
                  </a:cubicBezTo>
                  <a:cubicBezTo>
                    <a:pt x="877" y="21559"/>
                    <a:pt x="1120" y="21600"/>
                    <a:pt x="1366" y="21600"/>
                  </a:cubicBezTo>
                  <a:cubicBezTo>
                    <a:pt x="1634" y="21600"/>
                    <a:pt x="1904" y="21551"/>
                    <a:pt x="2144" y="21448"/>
                  </a:cubicBezTo>
                  <a:lnTo>
                    <a:pt x="19394" y="13963"/>
                  </a:lnTo>
                  <a:cubicBezTo>
                    <a:pt x="19852" y="13732"/>
                    <a:pt x="20158" y="13370"/>
                    <a:pt x="20246" y="12959"/>
                  </a:cubicBezTo>
                  <a:lnTo>
                    <a:pt x="21558" y="1115"/>
                  </a:lnTo>
                  <a:cubicBezTo>
                    <a:pt x="21580" y="720"/>
                    <a:pt x="21317" y="342"/>
                    <a:pt x="20902" y="128"/>
                  </a:cubicBezTo>
                  <a:cubicBezTo>
                    <a:pt x="20672" y="41"/>
                    <a:pt x="20428" y="0"/>
                    <a:pt x="20185"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64" name="Google Shape;3463;p73"/>
            <p:cNvSpPr/>
            <p:nvPr/>
          </p:nvSpPr>
          <p:spPr>
            <a:xfrm>
              <a:off x="1777493" y="992664"/>
              <a:ext cx="610325" cy="810552"/>
            </a:xfrm>
            <a:custGeom>
              <a:avLst/>
              <a:gdLst/>
              <a:ahLst/>
              <a:cxnLst>
                <a:cxn ang="0">
                  <a:pos x="wd2" y="hd2"/>
                </a:cxn>
                <a:cxn ang="5400000">
                  <a:pos x="wd2" y="hd2"/>
                </a:cxn>
                <a:cxn ang="10800000">
                  <a:pos x="wd2" y="hd2"/>
                </a:cxn>
                <a:cxn ang="16200000">
                  <a:pos x="wd2" y="hd2"/>
                </a:cxn>
              </a:cxnLst>
              <a:rect l="0" t="0" r="r" b="b"/>
              <a:pathLst>
                <a:path w="21559" h="21600" extrusionOk="0">
                  <a:moveTo>
                    <a:pt x="20185" y="0"/>
                  </a:moveTo>
                  <a:cubicBezTo>
                    <a:pt x="19919" y="0"/>
                    <a:pt x="19655" y="50"/>
                    <a:pt x="19415" y="144"/>
                  </a:cubicBezTo>
                  <a:lnTo>
                    <a:pt x="2144" y="7646"/>
                  </a:lnTo>
                  <a:cubicBezTo>
                    <a:pt x="1685" y="7859"/>
                    <a:pt x="1379" y="8221"/>
                    <a:pt x="1313" y="8633"/>
                  </a:cubicBezTo>
                  <a:lnTo>
                    <a:pt x="2" y="20493"/>
                  </a:lnTo>
                  <a:cubicBezTo>
                    <a:pt x="-20" y="20888"/>
                    <a:pt x="221" y="21250"/>
                    <a:pt x="658" y="21480"/>
                  </a:cubicBezTo>
                  <a:cubicBezTo>
                    <a:pt x="877" y="21559"/>
                    <a:pt x="1120" y="21600"/>
                    <a:pt x="1366" y="21600"/>
                  </a:cubicBezTo>
                  <a:cubicBezTo>
                    <a:pt x="1634" y="21600"/>
                    <a:pt x="1904" y="21551"/>
                    <a:pt x="2144" y="21448"/>
                  </a:cubicBezTo>
                  <a:lnTo>
                    <a:pt x="19394" y="13963"/>
                  </a:lnTo>
                  <a:cubicBezTo>
                    <a:pt x="19852" y="13732"/>
                    <a:pt x="20158" y="13370"/>
                    <a:pt x="20246" y="12959"/>
                  </a:cubicBezTo>
                  <a:lnTo>
                    <a:pt x="21558" y="1115"/>
                  </a:lnTo>
                  <a:cubicBezTo>
                    <a:pt x="21580" y="720"/>
                    <a:pt x="21317" y="342"/>
                    <a:pt x="20902" y="128"/>
                  </a:cubicBezTo>
                  <a:cubicBezTo>
                    <a:pt x="20672" y="41"/>
                    <a:pt x="20428" y="0"/>
                    <a:pt x="20185"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65" name="Google Shape;3464;p73"/>
            <p:cNvSpPr/>
            <p:nvPr/>
          </p:nvSpPr>
          <p:spPr>
            <a:xfrm>
              <a:off x="1822711" y="992664"/>
              <a:ext cx="565107" cy="770876"/>
            </a:xfrm>
            <a:custGeom>
              <a:avLst/>
              <a:gdLst/>
              <a:ahLst/>
              <a:cxnLst>
                <a:cxn ang="0">
                  <a:pos x="wd2" y="hd2"/>
                </a:cxn>
                <a:cxn ang="5400000">
                  <a:pos x="wd2" y="hd2"/>
                </a:cxn>
                <a:cxn ang="10800000">
                  <a:pos x="wd2" y="hd2"/>
                </a:cxn>
                <a:cxn ang="16200000">
                  <a:pos x="wd2" y="hd2"/>
                </a:cxn>
              </a:cxnLst>
              <a:rect l="0" t="0" r="r" b="b"/>
              <a:pathLst>
                <a:path w="21577" h="21600" extrusionOk="0">
                  <a:moveTo>
                    <a:pt x="20092" y="0"/>
                  </a:moveTo>
                  <a:cubicBezTo>
                    <a:pt x="19805" y="0"/>
                    <a:pt x="19519" y="52"/>
                    <a:pt x="19260" y="152"/>
                  </a:cubicBezTo>
                  <a:lnTo>
                    <a:pt x="591" y="8039"/>
                  </a:lnTo>
                  <a:cubicBezTo>
                    <a:pt x="354" y="8143"/>
                    <a:pt x="142" y="8299"/>
                    <a:pt x="0" y="8489"/>
                  </a:cubicBezTo>
                  <a:lnTo>
                    <a:pt x="2907" y="9717"/>
                  </a:lnTo>
                  <a:lnTo>
                    <a:pt x="2907" y="21600"/>
                  </a:lnTo>
                  <a:lnTo>
                    <a:pt x="19260" y="14681"/>
                  </a:lnTo>
                  <a:cubicBezTo>
                    <a:pt x="19757" y="14439"/>
                    <a:pt x="20063" y="14058"/>
                    <a:pt x="20158" y="13626"/>
                  </a:cubicBezTo>
                  <a:lnTo>
                    <a:pt x="21576" y="1172"/>
                  </a:lnTo>
                  <a:cubicBezTo>
                    <a:pt x="21600" y="757"/>
                    <a:pt x="21316" y="359"/>
                    <a:pt x="20867" y="135"/>
                  </a:cubicBezTo>
                  <a:cubicBezTo>
                    <a:pt x="20619" y="44"/>
                    <a:pt x="20355" y="0"/>
                    <a:pt x="2009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66" name="Google Shape;3465;p73"/>
            <p:cNvSpPr/>
            <p:nvPr/>
          </p:nvSpPr>
          <p:spPr>
            <a:xfrm>
              <a:off x="1822711" y="992664"/>
              <a:ext cx="565107" cy="770876"/>
            </a:xfrm>
            <a:custGeom>
              <a:avLst/>
              <a:gdLst/>
              <a:ahLst/>
              <a:cxnLst>
                <a:cxn ang="0">
                  <a:pos x="wd2" y="hd2"/>
                </a:cxn>
                <a:cxn ang="5400000">
                  <a:pos x="wd2" y="hd2"/>
                </a:cxn>
                <a:cxn ang="10800000">
                  <a:pos x="wd2" y="hd2"/>
                </a:cxn>
                <a:cxn ang="16200000">
                  <a:pos x="wd2" y="hd2"/>
                </a:cxn>
              </a:cxnLst>
              <a:rect l="0" t="0" r="r" b="b"/>
              <a:pathLst>
                <a:path w="21577" h="21600" extrusionOk="0">
                  <a:moveTo>
                    <a:pt x="20092" y="0"/>
                  </a:moveTo>
                  <a:cubicBezTo>
                    <a:pt x="19805" y="0"/>
                    <a:pt x="19519" y="52"/>
                    <a:pt x="19260" y="152"/>
                  </a:cubicBezTo>
                  <a:lnTo>
                    <a:pt x="591" y="8039"/>
                  </a:lnTo>
                  <a:cubicBezTo>
                    <a:pt x="354" y="8143"/>
                    <a:pt x="142" y="8299"/>
                    <a:pt x="0" y="8489"/>
                  </a:cubicBezTo>
                  <a:lnTo>
                    <a:pt x="2907" y="9717"/>
                  </a:lnTo>
                  <a:lnTo>
                    <a:pt x="2907" y="21600"/>
                  </a:lnTo>
                  <a:lnTo>
                    <a:pt x="19260" y="14681"/>
                  </a:lnTo>
                  <a:cubicBezTo>
                    <a:pt x="19757" y="14439"/>
                    <a:pt x="20063" y="14058"/>
                    <a:pt x="20158" y="13626"/>
                  </a:cubicBezTo>
                  <a:lnTo>
                    <a:pt x="21576" y="1172"/>
                  </a:lnTo>
                  <a:cubicBezTo>
                    <a:pt x="21600" y="757"/>
                    <a:pt x="21316" y="359"/>
                    <a:pt x="20867" y="135"/>
                  </a:cubicBezTo>
                  <a:cubicBezTo>
                    <a:pt x="20619" y="44"/>
                    <a:pt x="20355" y="0"/>
                    <a:pt x="20092"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67" name="Google Shape;3466;p73"/>
            <p:cNvSpPr/>
            <p:nvPr/>
          </p:nvSpPr>
          <p:spPr>
            <a:xfrm>
              <a:off x="1818275" y="1019257"/>
              <a:ext cx="569010" cy="781738"/>
            </a:xfrm>
            <a:custGeom>
              <a:avLst/>
              <a:gdLst/>
              <a:ahLst/>
              <a:cxnLst>
                <a:cxn ang="0">
                  <a:pos x="wd2" y="hd2"/>
                </a:cxn>
                <a:cxn ang="5400000">
                  <a:pos x="wd2" y="hd2"/>
                </a:cxn>
                <a:cxn ang="10800000">
                  <a:pos x="wd2" y="hd2"/>
                </a:cxn>
                <a:cxn ang="16200000">
                  <a:pos x="wd2" y="hd2"/>
                </a:cxn>
              </a:cxnLst>
              <a:rect l="0" t="0" r="r" b="b"/>
              <a:pathLst>
                <a:path w="21542" h="21600" extrusionOk="0">
                  <a:moveTo>
                    <a:pt x="21154" y="0"/>
                  </a:moveTo>
                  <a:cubicBezTo>
                    <a:pt x="21048" y="0"/>
                    <a:pt x="20924" y="26"/>
                    <a:pt x="20788" y="80"/>
                  </a:cubicBezTo>
                  <a:lnTo>
                    <a:pt x="2301" y="7858"/>
                  </a:lnTo>
                  <a:cubicBezTo>
                    <a:pt x="1809" y="8079"/>
                    <a:pt x="1481" y="8472"/>
                    <a:pt x="1410" y="8899"/>
                  </a:cubicBezTo>
                  <a:lnTo>
                    <a:pt x="5" y="21179"/>
                  </a:lnTo>
                  <a:cubicBezTo>
                    <a:pt x="-29" y="21446"/>
                    <a:pt x="139" y="21600"/>
                    <a:pt x="398" y="21600"/>
                  </a:cubicBezTo>
                  <a:cubicBezTo>
                    <a:pt x="504" y="21600"/>
                    <a:pt x="625" y="21574"/>
                    <a:pt x="754" y="21520"/>
                  </a:cubicBezTo>
                  <a:lnTo>
                    <a:pt x="19242" y="13759"/>
                  </a:lnTo>
                  <a:cubicBezTo>
                    <a:pt x="19733" y="13521"/>
                    <a:pt x="20061" y="13145"/>
                    <a:pt x="20156" y="12719"/>
                  </a:cubicBezTo>
                  <a:lnTo>
                    <a:pt x="21538" y="421"/>
                  </a:lnTo>
                  <a:cubicBezTo>
                    <a:pt x="21571" y="155"/>
                    <a:pt x="21415" y="0"/>
                    <a:pt x="21154"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68" name="Google Shape;3467;p73"/>
            <p:cNvSpPr/>
            <p:nvPr/>
          </p:nvSpPr>
          <p:spPr>
            <a:xfrm>
              <a:off x="1818275" y="1019257"/>
              <a:ext cx="569010" cy="781738"/>
            </a:xfrm>
            <a:custGeom>
              <a:avLst/>
              <a:gdLst/>
              <a:ahLst/>
              <a:cxnLst>
                <a:cxn ang="0">
                  <a:pos x="wd2" y="hd2"/>
                </a:cxn>
                <a:cxn ang="5400000">
                  <a:pos x="wd2" y="hd2"/>
                </a:cxn>
                <a:cxn ang="10800000">
                  <a:pos x="wd2" y="hd2"/>
                </a:cxn>
                <a:cxn ang="16200000">
                  <a:pos x="wd2" y="hd2"/>
                </a:cxn>
              </a:cxnLst>
              <a:rect l="0" t="0" r="r" b="b"/>
              <a:pathLst>
                <a:path w="21542" h="21600" extrusionOk="0">
                  <a:moveTo>
                    <a:pt x="21154" y="0"/>
                  </a:moveTo>
                  <a:cubicBezTo>
                    <a:pt x="21048" y="0"/>
                    <a:pt x="20924" y="26"/>
                    <a:pt x="20788" y="80"/>
                  </a:cubicBezTo>
                  <a:lnTo>
                    <a:pt x="2301" y="7858"/>
                  </a:lnTo>
                  <a:cubicBezTo>
                    <a:pt x="1809" y="8079"/>
                    <a:pt x="1481" y="8472"/>
                    <a:pt x="1410" y="8899"/>
                  </a:cubicBezTo>
                  <a:lnTo>
                    <a:pt x="5" y="21179"/>
                  </a:lnTo>
                  <a:cubicBezTo>
                    <a:pt x="-29" y="21446"/>
                    <a:pt x="139" y="21600"/>
                    <a:pt x="398" y="21600"/>
                  </a:cubicBezTo>
                  <a:cubicBezTo>
                    <a:pt x="504" y="21600"/>
                    <a:pt x="625" y="21574"/>
                    <a:pt x="754" y="21520"/>
                  </a:cubicBezTo>
                  <a:lnTo>
                    <a:pt x="19242" y="13759"/>
                  </a:lnTo>
                  <a:cubicBezTo>
                    <a:pt x="19733" y="13521"/>
                    <a:pt x="20061" y="13145"/>
                    <a:pt x="20156" y="12719"/>
                  </a:cubicBezTo>
                  <a:lnTo>
                    <a:pt x="21538" y="421"/>
                  </a:lnTo>
                  <a:cubicBezTo>
                    <a:pt x="21571" y="155"/>
                    <a:pt x="21415" y="0"/>
                    <a:pt x="21154"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69" name="Google Shape;3468;p73"/>
            <p:cNvSpPr/>
            <p:nvPr/>
          </p:nvSpPr>
          <p:spPr>
            <a:xfrm>
              <a:off x="2070102" y="1364648"/>
              <a:ext cx="65333" cy="90623"/>
            </a:xfrm>
            <a:custGeom>
              <a:avLst/>
              <a:gdLst/>
              <a:ahLst/>
              <a:cxnLst>
                <a:cxn ang="0">
                  <a:pos x="wd2" y="hd2"/>
                </a:cxn>
                <a:cxn ang="5400000">
                  <a:pos x="wd2" y="hd2"/>
                </a:cxn>
                <a:cxn ang="10800000">
                  <a:pos x="wd2" y="hd2"/>
                </a:cxn>
                <a:cxn ang="16200000">
                  <a:pos x="wd2" y="hd2"/>
                </a:cxn>
              </a:cxnLst>
              <a:rect l="0" t="0" r="r" b="b"/>
              <a:pathLst>
                <a:path w="20838" h="21600" extrusionOk="0">
                  <a:moveTo>
                    <a:pt x="15621" y="0"/>
                  </a:moveTo>
                  <a:cubicBezTo>
                    <a:pt x="14396" y="0"/>
                    <a:pt x="13005" y="296"/>
                    <a:pt x="11508" y="909"/>
                  </a:cubicBezTo>
                  <a:cubicBezTo>
                    <a:pt x="4992" y="4292"/>
                    <a:pt x="844" y="9444"/>
                    <a:pt x="57" y="15182"/>
                  </a:cubicBezTo>
                  <a:cubicBezTo>
                    <a:pt x="-381" y="19187"/>
                    <a:pt x="1749" y="21600"/>
                    <a:pt x="5182" y="21600"/>
                  </a:cubicBezTo>
                  <a:cubicBezTo>
                    <a:pt x="6419" y="21600"/>
                    <a:pt x="7821" y="21287"/>
                    <a:pt x="9336" y="20625"/>
                  </a:cubicBezTo>
                  <a:cubicBezTo>
                    <a:pt x="15650" y="17242"/>
                    <a:pt x="19799" y="12090"/>
                    <a:pt x="20781" y="6352"/>
                  </a:cubicBezTo>
                  <a:cubicBezTo>
                    <a:pt x="21219" y="2333"/>
                    <a:pt x="19077" y="0"/>
                    <a:pt x="1562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0" name="Google Shape;3469;p73"/>
            <p:cNvSpPr/>
            <p:nvPr/>
          </p:nvSpPr>
          <p:spPr>
            <a:xfrm>
              <a:off x="2061615" y="1481438"/>
              <a:ext cx="140494" cy="81482"/>
            </a:xfrm>
            <a:custGeom>
              <a:avLst/>
              <a:gdLst/>
              <a:ahLst/>
              <a:cxnLst>
                <a:cxn ang="0">
                  <a:pos x="wd2" y="hd2"/>
                </a:cxn>
                <a:cxn ang="5400000">
                  <a:pos x="wd2" y="hd2"/>
                </a:cxn>
                <a:cxn ang="10800000">
                  <a:pos x="wd2" y="hd2"/>
                </a:cxn>
                <a:cxn ang="16200000">
                  <a:pos x="wd2" y="hd2"/>
                </a:cxn>
              </a:cxnLst>
              <a:rect l="0" t="0" r="r" b="b"/>
              <a:pathLst>
                <a:path w="21600" h="21600" extrusionOk="0">
                  <a:moveTo>
                    <a:pt x="18459" y="0"/>
                  </a:moveTo>
                  <a:lnTo>
                    <a:pt x="0" y="18490"/>
                  </a:lnTo>
                  <a:lnTo>
                    <a:pt x="3141" y="21600"/>
                  </a:lnTo>
                  <a:lnTo>
                    <a:pt x="21600" y="3272"/>
                  </a:lnTo>
                  <a:lnTo>
                    <a:pt x="1845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1" name="Google Shape;3470;p73"/>
            <p:cNvSpPr/>
            <p:nvPr/>
          </p:nvSpPr>
          <p:spPr>
            <a:xfrm>
              <a:off x="2061615" y="1481438"/>
              <a:ext cx="140494" cy="81482"/>
            </a:xfrm>
            <a:custGeom>
              <a:avLst/>
              <a:gdLst/>
              <a:ahLst/>
              <a:cxnLst>
                <a:cxn ang="0">
                  <a:pos x="wd2" y="hd2"/>
                </a:cxn>
                <a:cxn ang="5400000">
                  <a:pos x="wd2" y="hd2"/>
                </a:cxn>
                <a:cxn ang="10800000">
                  <a:pos x="wd2" y="hd2"/>
                </a:cxn>
                <a:cxn ang="16200000">
                  <a:pos x="wd2" y="hd2"/>
                </a:cxn>
              </a:cxnLst>
              <a:rect l="0" t="0" r="r" b="b"/>
              <a:pathLst>
                <a:path w="21600" h="21600" extrusionOk="0">
                  <a:moveTo>
                    <a:pt x="18459" y="0"/>
                  </a:moveTo>
                  <a:lnTo>
                    <a:pt x="0" y="18490"/>
                  </a:lnTo>
                  <a:lnTo>
                    <a:pt x="3141" y="21600"/>
                  </a:lnTo>
                  <a:lnTo>
                    <a:pt x="21600" y="3272"/>
                  </a:lnTo>
                  <a:lnTo>
                    <a:pt x="18459"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72" name="Google Shape;3471;p73"/>
            <p:cNvSpPr/>
            <p:nvPr/>
          </p:nvSpPr>
          <p:spPr>
            <a:xfrm>
              <a:off x="2022002" y="1493781"/>
              <a:ext cx="243309" cy="290134"/>
            </a:xfrm>
            <a:custGeom>
              <a:avLst/>
              <a:gdLst/>
              <a:ahLst/>
              <a:cxnLst>
                <a:cxn ang="0">
                  <a:pos x="wd2" y="hd2"/>
                </a:cxn>
                <a:cxn ang="5400000">
                  <a:pos x="wd2" y="hd2"/>
                </a:cxn>
                <a:cxn ang="10800000">
                  <a:pos x="wd2" y="hd2"/>
                </a:cxn>
                <a:cxn ang="16200000">
                  <a:pos x="wd2" y="hd2"/>
                </a:cxn>
              </a:cxnLst>
              <a:rect l="0" t="0" r="r" b="b"/>
              <a:pathLst>
                <a:path w="21551" h="21600" extrusionOk="0">
                  <a:moveTo>
                    <a:pt x="16007" y="0"/>
                  </a:moveTo>
                  <a:lnTo>
                    <a:pt x="5372" y="5193"/>
                  </a:lnTo>
                  <a:lnTo>
                    <a:pt x="3563" y="4319"/>
                  </a:lnTo>
                  <a:lnTo>
                    <a:pt x="4769" y="18245"/>
                  </a:lnTo>
                  <a:lnTo>
                    <a:pt x="4934" y="18980"/>
                  </a:lnTo>
                  <a:lnTo>
                    <a:pt x="4166" y="18612"/>
                  </a:lnTo>
                  <a:lnTo>
                    <a:pt x="767" y="16958"/>
                  </a:lnTo>
                  <a:cubicBezTo>
                    <a:pt x="639" y="16905"/>
                    <a:pt x="521" y="16879"/>
                    <a:pt x="417" y="16879"/>
                  </a:cubicBezTo>
                  <a:cubicBezTo>
                    <a:pt x="166" y="16879"/>
                    <a:pt x="0" y="17033"/>
                    <a:pt x="0" y="17325"/>
                  </a:cubicBezTo>
                  <a:lnTo>
                    <a:pt x="0" y="17602"/>
                  </a:lnTo>
                  <a:cubicBezTo>
                    <a:pt x="0" y="18015"/>
                    <a:pt x="274" y="18428"/>
                    <a:pt x="713" y="18704"/>
                  </a:cubicBezTo>
                  <a:lnTo>
                    <a:pt x="6414" y="21462"/>
                  </a:lnTo>
                  <a:cubicBezTo>
                    <a:pt x="6633" y="21553"/>
                    <a:pt x="6853" y="21600"/>
                    <a:pt x="7128" y="21600"/>
                  </a:cubicBezTo>
                  <a:cubicBezTo>
                    <a:pt x="7401" y="21600"/>
                    <a:pt x="7675" y="21553"/>
                    <a:pt x="7949" y="21462"/>
                  </a:cubicBezTo>
                  <a:lnTo>
                    <a:pt x="20887" y="15166"/>
                  </a:lnTo>
                  <a:cubicBezTo>
                    <a:pt x="21326" y="14936"/>
                    <a:pt x="21600" y="14523"/>
                    <a:pt x="21544" y="14108"/>
                  </a:cubicBezTo>
                  <a:lnTo>
                    <a:pt x="16007"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3" name="Google Shape;3472;p73"/>
            <p:cNvSpPr/>
            <p:nvPr/>
          </p:nvSpPr>
          <p:spPr>
            <a:xfrm>
              <a:off x="2022002" y="1493781"/>
              <a:ext cx="243309" cy="290134"/>
            </a:xfrm>
            <a:custGeom>
              <a:avLst/>
              <a:gdLst/>
              <a:ahLst/>
              <a:cxnLst>
                <a:cxn ang="0">
                  <a:pos x="wd2" y="hd2"/>
                </a:cxn>
                <a:cxn ang="5400000">
                  <a:pos x="wd2" y="hd2"/>
                </a:cxn>
                <a:cxn ang="10800000">
                  <a:pos x="wd2" y="hd2"/>
                </a:cxn>
                <a:cxn ang="16200000">
                  <a:pos x="wd2" y="hd2"/>
                </a:cxn>
              </a:cxnLst>
              <a:rect l="0" t="0" r="r" b="b"/>
              <a:pathLst>
                <a:path w="21551" h="21600" extrusionOk="0">
                  <a:moveTo>
                    <a:pt x="16007" y="0"/>
                  </a:moveTo>
                  <a:lnTo>
                    <a:pt x="5372" y="5193"/>
                  </a:lnTo>
                  <a:lnTo>
                    <a:pt x="3563" y="4319"/>
                  </a:lnTo>
                  <a:lnTo>
                    <a:pt x="4769" y="18245"/>
                  </a:lnTo>
                  <a:lnTo>
                    <a:pt x="4934" y="18980"/>
                  </a:lnTo>
                  <a:lnTo>
                    <a:pt x="4166" y="18612"/>
                  </a:lnTo>
                  <a:lnTo>
                    <a:pt x="767" y="16958"/>
                  </a:lnTo>
                  <a:cubicBezTo>
                    <a:pt x="639" y="16905"/>
                    <a:pt x="521" y="16879"/>
                    <a:pt x="417" y="16879"/>
                  </a:cubicBezTo>
                  <a:cubicBezTo>
                    <a:pt x="166" y="16879"/>
                    <a:pt x="0" y="17033"/>
                    <a:pt x="0" y="17325"/>
                  </a:cubicBezTo>
                  <a:lnTo>
                    <a:pt x="0" y="17602"/>
                  </a:lnTo>
                  <a:cubicBezTo>
                    <a:pt x="0" y="18015"/>
                    <a:pt x="274" y="18428"/>
                    <a:pt x="713" y="18704"/>
                  </a:cubicBezTo>
                  <a:lnTo>
                    <a:pt x="6414" y="21462"/>
                  </a:lnTo>
                  <a:cubicBezTo>
                    <a:pt x="6633" y="21553"/>
                    <a:pt x="6853" y="21600"/>
                    <a:pt x="7128" y="21600"/>
                  </a:cubicBezTo>
                  <a:cubicBezTo>
                    <a:pt x="7401" y="21600"/>
                    <a:pt x="7675" y="21553"/>
                    <a:pt x="7949" y="21462"/>
                  </a:cubicBezTo>
                  <a:lnTo>
                    <a:pt x="20887" y="15166"/>
                  </a:lnTo>
                  <a:cubicBezTo>
                    <a:pt x="21326" y="14936"/>
                    <a:pt x="21600" y="14523"/>
                    <a:pt x="21544" y="14108"/>
                  </a:cubicBezTo>
                  <a:lnTo>
                    <a:pt x="16007"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74" name="Google Shape;3473;p73"/>
            <p:cNvSpPr/>
            <p:nvPr/>
          </p:nvSpPr>
          <p:spPr>
            <a:xfrm>
              <a:off x="2023857" y="1691922"/>
              <a:ext cx="60043" cy="66677"/>
            </a:xfrm>
            <a:custGeom>
              <a:avLst/>
              <a:gdLst/>
              <a:ahLst/>
              <a:cxnLst>
                <a:cxn ang="0">
                  <a:pos x="wd2" y="hd2"/>
                </a:cxn>
                <a:cxn ang="5400000">
                  <a:pos x="wd2" y="hd2"/>
                </a:cxn>
                <a:cxn ang="10800000">
                  <a:pos x="wd2" y="hd2"/>
                </a:cxn>
                <a:cxn ang="16200000">
                  <a:pos x="wd2" y="hd2"/>
                </a:cxn>
              </a:cxnLst>
              <a:rect l="0" t="0" r="r" b="b"/>
              <a:pathLst>
                <a:path w="21600" h="21600" extrusionOk="0">
                  <a:moveTo>
                    <a:pt x="17815" y="0"/>
                  </a:moveTo>
                  <a:lnTo>
                    <a:pt x="0" y="9202"/>
                  </a:lnTo>
                  <a:lnTo>
                    <a:pt x="21600" y="21600"/>
                  </a:lnTo>
                  <a:lnTo>
                    <a:pt x="17815"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5" name="Google Shape;3474;p73"/>
            <p:cNvSpPr/>
            <p:nvPr/>
          </p:nvSpPr>
          <p:spPr>
            <a:xfrm>
              <a:off x="2023857" y="1691922"/>
              <a:ext cx="60043" cy="66677"/>
            </a:xfrm>
            <a:custGeom>
              <a:avLst/>
              <a:gdLst/>
              <a:ahLst/>
              <a:cxnLst>
                <a:cxn ang="0">
                  <a:pos x="wd2" y="hd2"/>
                </a:cxn>
                <a:cxn ang="5400000">
                  <a:pos x="wd2" y="hd2"/>
                </a:cxn>
                <a:cxn ang="10800000">
                  <a:pos x="wd2" y="hd2"/>
                </a:cxn>
                <a:cxn ang="16200000">
                  <a:pos x="wd2" y="hd2"/>
                </a:cxn>
              </a:cxnLst>
              <a:rect l="0" t="0" r="r" b="b"/>
              <a:pathLst>
                <a:path w="21600" h="21600" extrusionOk="0">
                  <a:moveTo>
                    <a:pt x="17815" y="0"/>
                  </a:moveTo>
                  <a:lnTo>
                    <a:pt x="0" y="9202"/>
                  </a:lnTo>
                  <a:lnTo>
                    <a:pt x="21600" y="21600"/>
                  </a:lnTo>
                  <a:lnTo>
                    <a:pt x="17815"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76" name="Google Shape;3475;p73"/>
            <p:cNvSpPr/>
            <p:nvPr/>
          </p:nvSpPr>
          <p:spPr>
            <a:xfrm>
              <a:off x="2021389" y="1551186"/>
              <a:ext cx="80453" cy="2327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456" y="17418"/>
                  </a:lnTo>
                  <a:cubicBezTo>
                    <a:pt x="14691" y="17782"/>
                    <a:pt x="14342" y="17974"/>
                    <a:pt x="13649" y="17974"/>
                  </a:cubicBezTo>
                  <a:cubicBezTo>
                    <a:pt x="13361" y="17974"/>
                    <a:pt x="13017" y="17942"/>
                    <a:pt x="12628" y="17875"/>
                  </a:cubicBezTo>
                  <a:lnTo>
                    <a:pt x="2326" y="15814"/>
                  </a:lnTo>
                  <a:cubicBezTo>
                    <a:pt x="1928" y="15728"/>
                    <a:pt x="1564" y="15688"/>
                    <a:pt x="1245" y="15688"/>
                  </a:cubicBezTo>
                  <a:cubicBezTo>
                    <a:pt x="493" y="15688"/>
                    <a:pt x="0" y="15910"/>
                    <a:pt x="0" y="16270"/>
                  </a:cubicBezTo>
                  <a:lnTo>
                    <a:pt x="0" y="16557"/>
                  </a:lnTo>
                  <a:cubicBezTo>
                    <a:pt x="0" y="17131"/>
                    <a:pt x="832" y="17646"/>
                    <a:pt x="2157" y="17933"/>
                  </a:cubicBezTo>
                  <a:lnTo>
                    <a:pt x="19443" y="21428"/>
                  </a:lnTo>
                  <a:cubicBezTo>
                    <a:pt x="20106" y="21542"/>
                    <a:pt x="20768" y="21600"/>
                    <a:pt x="21600" y="21600"/>
                  </a:cubicBezTo>
                  <a:lnTo>
                    <a:pt x="16285" y="1089"/>
                  </a:lnTo>
                  <a:lnTo>
                    <a:pt x="108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7" name="Google Shape;3476;p73"/>
            <p:cNvSpPr/>
            <p:nvPr/>
          </p:nvSpPr>
          <p:spPr>
            <a:xfrm>
              <a:off x="2021389" y="1551186"/>
              <a:ext cx="80453" cy="2327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456" y="17418"/>
                  </a:lnTo>
                  <a:cubicBezTo>
                    <a:pt x="14691" y="17782"/>
                    <a:pt x="14342" y="17974"/>
                    <a:pt x="13649" y="17974"/>
                  </a:cubicBezTo>
                  <a:cubicBezTo>
                    <a:pt x="13361" y="17974"/>
                    <a:pt x="13017" y="17942"/>
                    <a:pt x="12628" y="17875"/>
                  </a:cubicBezTo>
                  <a:lnTo>
                    <a:pt x="2326" y="15814"/>
                  </a:lnTo>
                  <a:cubicBezTo>
                    <a:pt x="1928" y="15728"/>
                    <a:pt x="1564" y="15688"/>
                    <a:pt x="1245" y="15688"/>
                  </a:cubicBezTo>
                  <a:cubicBezTo>
                    <a:pt x="493" y="15688"/>
                    <a:pt x="0" y="15910"/>
                    <a:pt x="0" y="16270"/>
                  </a:cubicBezTo>
                  <a:lnTo>
                    <a:pt x="0" y="16557"/>
                  </a:lnTo>
                  <a:cubicBezTo>
                    <a:pt x="0" y="17131"/>
                    <a:pt x="832" y="17646"/>
                    <a:pt x="2157" y="17933"/>
                  </a:cubicBezTo>
                  <a:lnTo>
                    <a:pt x="19443" y="21428"/>
                  </a:lnTo>
                  <a:cubicBezTo>
                    <a:pt x="20106" y="21542"/>
                    <a:pt x="20768" y="21600"/>
                    <a:pt x="21600" y="21600"/>
                  </a:cubicBezTo>
                  <a:lnTo>
                    <a:pt x="16285" y="1089"/>
                  </a:lnTo>
                  <a:lnTo>
                    <a:pt x="10800" y="0"/>
                  </a:ln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578" name="Google Shape;3477;p73"/>
            <p:cNvSpPr/>
            <p:nvPr/>
          </p:nvSpPr>
          <p:spPr>
            <a:xfrm>
              <a:off x="217251" y="2733312"/>
              <a:ext cx="640567" cy="368524"/>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6"/>
                    <a:pt x="9975" y="108"/>
                  </a:cubicBezTo>
                  <a:lnTo>
                    <a:pt x="0" y="10095"/>
                  </a:lnTo>
                  <a:lnTo>
                    <a:pt x="11520" y="21600"/>
                  </a:lnTo>
                  <a:lnTo>
                    <a:pt x="21496" y="11615"/>
                  </a:lnTo>
                  <a:cubicBezTo>
                    <a:pt x="21559" y="11578"/>
                    <a:pt x="21600" y="11469"/>
                    <a:pt x="21600" y="11361"/>
                  </a:cubicBezTo>
                  <a:lnTo>
                    <a:pt x="21600" y="10963"/>
                  </a:lnTo>
                  <a:lnTo>
                    <a:pt x="10497" y="108"/>
                  </a:lnTo>
                  <a:cubicBezTo>
                    <a:pt x="10414" y="36"/>
                    <a:pt x="10325" y="0"/>
                    <a:pt x="1023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79" name="Google Shape;3478;p73"/>
            <p:cNvSpPr/>
            <p:nvPr/>
          </p:nvSpPr>
          <p:spPr>
            <a:xfrm>
              <a:off x="217251" y="2733312"/>
              <a:ext cx="640567" cy="368524"/>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6"/>
                    <a:pt x="9975" y="108"/>
                  </a:cubicBezTo>
                  <a:lnTo>
                    <a:pt x="0" y="10095"/>
                  </a:lnTo>
                  <a:lnTo>
                    <a:pt x="11520" y="21600"/>
                  </a:lnTo>
                  <a:lnTo>
                    <a:pt x="21496" y="11615"/>
                  </a:lnTo>
                  <a:cubicBezTo>
                    <a:pt x="21559" y="11578"/>
                    <a:pt x="21600" y="11469"/>
                    <a:pt x="21600" y="11361"/>
                  </a:cubicBezTo>
                  <a:lnTo>
                    <a:pt x="21600" y="10963"/>
                  </a:lnTo>
                  <a:lnTo>
                    <a:pt x="10497" y="108"/>
                  </a:lnTo>
                  <a:cubicBezTo>
                    <a:pt x="10414" y="36"/>
                    <a:pt x="10325" y="0"/>
                    <a:pt x="1023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80" name="Google Shape;3479;p73"/>
            <p:cNvSpPr/>
            <p:nvPr/>
          </p:nvSpPr>
          <p:spPr>
            <a:xfrm>
              <a:off x="217251" y="2726521"/>
              <a:ext cx="640729" cy="36852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6"/>
                    <a:pt x="9956" y="108"/>
                  </a:cubicBezTo>
                  <a:lnTo>
                    <a:pt x="0" y="10095"/>
                  </a:lnTo>
                  <a:lnTo>
                    <a:pt x="11498" y="21600"/>
                  </a:lnTo>
                  <a:lnTo>
                    <a:pt x="21455" y="11615"/>
                  </a:lnTo>
                  <a:cubicBezTo>
                    <a:pt x="21600" y="11469"/>
                    <a:pt x="21600" y="11252"/>
                    <a:pt x="21455" y="11108"/>
                  </a:cubicBezTo>
                  <a:lnTo>
                    <a:pt x="10477" y="108"/>
                  </a:lnTo>
                  <a:cubicBezTo>
                    <a:pt x="10394" y="36"/>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81" name="Google Shape;3480;p73"/>
            <p:cNvSpPr/>
            <p:nvPr/>
          </p:nvSpPr>
          <p:spPr>
            <a:xfrm>
              <a:off x="217251" y="2726521"/>
              <a:ext cx="640729" cy="36852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6"/>
                    <a:pt x="9956" y="108"/>
                  </a:cubicBezTo>
                  <a:lnTo>
                    <a:pt x="0" y="10095"/>
                  </a:lnTo>
                  <a:lnTo>
                    <a:pt x="11498" y="21600"/>
                  </a:lnTo>
                  <a:lnTo>
                    <a:pt x="21455" y="11615"/>
                  </a:lnTo>
                  <a:cubicBezTo>
                    <a:pt x="21600" y="11469"/>
                    <a:pt x="21600" y="11252"/>
                    <a:pt x="21455" y="11108"/>
                  </a:cubicBezTo>
                  <a:lnTo>
                    <a:pt x="10477" y="108"/>
                  </a:lnTo>
                  <a:cubicBezTo>
                    <a:pt x="10394" y="36"/>
                    <a:pt x="10305" y="0"/>
                    <a:pt x="1021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82" name="Google Shape;3481;p73"/>
            <p:cNvSpPr/>
            <p:nvPr/>
          </p:nvSpPr>
          <p:spPr>
            <a:xfrm>
              <a:off x="253766" y="2726058"/>
              <a:ext cx="595550" cy="343689"/>
            </a:xfrm>
            <a:custGeom>
              <a:avLst/>
              <a:gdLst/>
              <a:ahLst/>
              <a:cxnLst>
                <a:cxn ang="0">
                  <a:pos x="wd2" y="hd2"/>
                </a:cxn>
                <a:cxn ang="5400000">
                  <a:pos x="wd2" y="hd2"/>
                </a:cxn>
                <a:cxn ang="10800000">
                  <a:pos x="wd2" y="hd2"/>
                </a:cxn>
                <a:cxn ang="16200000">
                  <a:pos x="wd2" y="hd2"/>
                </a:cxn>
              </a:cxnLst>
              <a:rect l="0" t="0" r="r" b="b"/>
              <a:pathLst>
                <a:path w="21583" h="21600" extrusionOk="0">
                  <a:moveTo>
                    <a:pt x="9373" y="0"/>
                  </a:moveTo>
                  <a:cubicBezTo>
                    <a:pt x="9275" y="0"/>
                    <a:pt x="9174" y="49"/>
                    <a:pt x="9084" y="145"/>
                  </a:cubicBezTo>
                  <a:lnTo>
                    <a:pt x="1144" y="8060"/>
                  </a:lnTo>
                  <a:lnTo>
                    <a:pt x="0" y="6896"/>
                  </a:lnTo>
                  <a:lnTo>
                    <a:pt x="0" y="9224"/>
                  </a:lnTo>
                  <a:lnTo>
                    <a:pt x="12381" y="21600"/>
                  </a:lnTo>
                  <a:lnTo>
                    <a:pt x="21466" y="12483"/>
                  </a:lnTo>
                  <a:cubicBezTo>
                    <a:pt x="21555" y="12405"/>
                    <a:pt x="21600" y="12250"/>
                    <a:pt x="21577" y="12094"/>
                  </a:cubicBezTo>
                  <a:lnTo>
                    <a:pt x="21577" y="9961"/>
                  </a:lnTo>
                  <a:lnTo>
                    <a:pt x="20546" y="11008"/>
                  </a:lnTo>
                  <a:lnTo>
                    <a:pt x="9644" y="145"/>
                  </a:lnTo>
                  <a:cubicBezTo>
                    <a:pt x="9566" y="49"/>
                    <a:pt x="9471" y="0"/>
                    <a:pt x="9373"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583" name="Google Shape;3482;p73"/>
            <p:cNvSpPr/>
            <p:nvPr/>
          </p:nvSpPr>
          <p:spPr>
            <a:xfrm>
              <a:off x="253766" y="2689491"/>
              <a:ext cx="595550" cy="342597"/>
            </a:xfrm>
            <a:custGeom>
              <a:avLst/>
              <a:gdLst/>
              <a:ahLst/>
              <a:cxnLst>
                <a:cxn ang="0">
                  <a:pos x="wd2" y="hd2"/>
                </a:cxn>
                <a:cxn ang="5400000">
                  <a:pos x="wd2" y="hd2"/>
                </a:cxn>
                <a:cxn ang="10800000">
                  <a:pos x="wd2" y="hd2"/>
                </a:cxn>
                <a:cxn ang="16200000">
                  <a:pos x="wd2" y="hd2"/>
                </a:cxn>
              </a:cxnLst>
              <a:rect l="0" t="0" r="r" b="b"/>
              <a:pathLst>
                <a:path w="21561" h="21600" extrusionOk="0">
                  <a:moveTo>
                    <a:pt x="9354" y="0"/>
                  </a:moveTo>
                  <a:cubicBezTo>
                    <a:pt x="9260" y="0"/>
                    <a:pt x="9164" y="39"/>
                    <a:pt x="9074" y="117"/>
                  </a:cubicBezTo>
                  <a:lnTo>
                    <a:pt x="0" y="9223"/>
                  </a:lnTo>
                  <a:lnTo>
                    <a:pt x="12368" y="21600"/>
                  </a:lnTo>
                  <a:lnTo>
                    <a:pt x="21443" y="12492"/>
                  </a:lnTo>
                  <a:cubicBezTo>
                    <a:pt x="21600" y="12415"/>
                    <a:pt x="21600" y="12026"/>
                    <a:pt x="21443" y="11947"/>
                  </a:cubicBezTo>
                  <a:lnTo>
                    <a:pt x="9635" y="117"/>
                  </a:lnTo>
                  <a:cubicBezTo>
                    <a:pt x="9545" y="39"/>
                    <a:pt x="9450" y="0"/>
                    <a:pt x="935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584" name="Google Shape;3483;p73"/>
            <p:cNvSpPr/>
            <p:nvPr/>
          </p:nvSpPr>
          <p:spPr>
            <a:xfrm>
              <a:off x="253766" y="2835778"/>
              <a:ext cx="341640" cy="23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430"/>
                  </a:lnTo>
                  <a:lnTo>
                    <a:pt x="21600" y="21600"/>
                  </a:lnTo>
                  <a:lnTo>
                    <a:pt x="21600" y="18172"/>
                  </a:lnTo>
                  <a:lnTo>
                    <a:pt x="0" y="0"/>
                  </a:ln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585" name="Google Shape;3484;p73"/>
            <p:cNvSpPr/>
            <p:nvPr/>
          </p:nvSpPr>
          <p:spPr>
            <a:xfrm>
              <a:off x="588975" y="3009248"/>
              <a:ext cx="12701" cy="12701"/>
            </a:xfrm>
            <a:custGeom>
              <a:avLst/>
              <a:gdLst/>
              <a:ahLst/>
              <a:cxnLst>
                <a:cxn ang="0">
                  <a:pos x="wd2" y="hd2"/>
                </a:cxn>
                <a:cxn ang="5400000">
                  <a:pos x="wd2" y="hd2"/>
                </a:cxn>
                <a:cxn ang="10800000">
                  <a:pos x="wd2" y="hd2"/>
                </a:cxn>
                <a:cxn ang="16200000">
                  <a:pos x="wd2" y="hd2"/>
                </a:cxn>
              </a:cxnLst>
              <a:rect l="0" t="0" r="r" b="b"/>
              <a:pathLst>
                <a:path w="19659" h="21600" extrusionOk="0">
                  <a:moveTo>
                    <a:pt x="7396" y="0"/>
                  </a:moveTo>
                  <a:cubicBezTo>
                    <a:pt x="5365" y="0"/>
                    <a:pt x="3482" y="1307"/>
                    <a:pt x="2099" y="2672"/>
                  </a:cubicBezTo>
                  <a:cubicBezTo>
                    <a:pt x="2099" y="2672"/>
                    <a:pt x="2099" y="4547"/>
                    <a:pt x="2099" y="4547"/>
                  </a:cubicBezTo>
                  <a:cubicBezTo>
                    <a:pt x="-844" y="8356"/>
                    <a:pt x="-844" y="14040"/>
                    <a:pt x="3070" y="17848"/>
                  </a:cubicBezTo>
                  <a:cubicBezTo>
                    <a:pt x="4070" y="19724"/>
                    <a:pt x="6013" y="19724"/>
                    <a:pt x="7984" y="21600"/>
                  </a:cubicBezTo>
                  <a:lnTo>
                    <a:pt x="14870" y="21600"/>
                  </a:lnTo>
                  <a:cubicBezTo>
                    <a:pt x="15842" y="21600"/>
                    <a:pt x="16813" y="19724"/>
                    <a:pt x="16813" y="19724"/>
                  </a:cubicBezTo>
                  <a:cubicBezTo>
                    <a:pt x="20756" y="15916"/>
                    <a:pt x="20756" y="8356"/>
                    <a:pt x="15842" y="4547"/>
                  </a:cubicBezTo>
                  <a:cubicBezTo>
                    <a:pt x="13870" y="2672"/>
                    <a:pt x="11928" y="796"/>
                    <a:pt x="9956" y="796"/>
                  </a:cubicBezTo>
                  <a:cubicBezTo>
                    <a:pt x="9103" y="227"/>
                    <a:pt x="8220" y="0"/>
                    <a:pt x="739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86" name="Google Shape;3485;p73"/>
            <p:cNvSpPr/>
            <p:nvPr/>
          </p:nvSpPr>
          <p:spPr>
            <a:xfrm>
              <a:off x="552541" y="3007271"/>
              <a:ext cx="45963" cy="57535"/>
            </a:xfrm>
            <a:custGeom>
              <a:avLst/>
              <a:gdLst/>
              <a:ahLst/>
              <a:cxnLst>
                <a:cxn ang="0">
                  <a:pos x="wd2" y="hd2"/>
                </a:cxn>
                <a:cxn ang="5400000">
                  <a:pos x="wd2" y="hd2"/>
                </a:cxn>
                <a:cxn ang="10800000">
                  <a:pos x="wd2" y="hd2"/>
                </a:cxn>
                <a:cxn ang="16200000">
                  <a:pos x="wd2" y="hd2"/>
                </a:cxn>
              </a:cxnLst>
              <a:rect l="0" t="0" r="r" b="b"/>
              <a:pathLst>
                <a:path w="21386" h="21600" extrusionOk="0">
                  <a:moveTo>
                    <a:pt x="15515" y="0"/>
                  </a:moveTo>
                  <a:cubicBezTo>
                    <a:pt x="15265" y="0"/>
                    <a:pt x="15015" y="14"/>
                    <a:pt x="14756" y="49"/>
                  </a:cubicBezTo>
                  <a:cubicBezTo>
                    <a:pt x="13029" y="49"/>
                    <a:pt x="11303" y="278"/>
                    <a:pt x="9861" y="1202"/>
                  </a:cubicBezTo>
                  <a:cubicBezTo>
                    <a:pt x="4103" y="4217"/>
                    <a:pt x="364" y="9317"/>
                    <a:pt x="71" y="14882"/>
                  </a:cubicBezTo>
                  <a:cubicBezTo>
                    <a:pt x="-214" y="16500"/>
                    <a:pt x="364" y="18126"/>
                    <a:pt x="1798" y="19516"/>
                  </a:cubicBezTo>
                  <a:cubicBezTo>
                    <a:pt x="2954" y="20905"/>
                    <a:pt x="4966" y="21600"/>
                    <a:pt x="6986" y="21600"/>
                  </a:cubicBezTo>
                  <a:cubicBezTo>
                    <a:pt x="8713" y="21600"/>
                    <a:pt x="10439" y="21135"/>
                    <a:pt x="11881" y="20440"/>
                  </a:cubicBezTo>
                  <a:cubicBezTo>
                    <a:pt x="12166" y="20210"/>
                    <a:pt x="12459" y="19974"/>
                    <a:pt x="12744" y="19974"/>
                  </a:cubicBezTo>
                  <a:lnTo>
                    <a:pt x="10724" y="19050"/>
                  </a:lnTo>
                  <a:cubicBezTo>
                    <a:pt x="9369" y="19634"/>
                    <a:pt x="8091" y="19905"/>
                    <a:pt x="6960" y="19905"/>
                  </a:cubicBezTo>
                  <a:cubicBezTo>
                    <a:pt x="4042" y="19905"/>
                    <a:pt x="2091" y="18057"/>
                    <a:pt x="2091" y="14882"/>
                  </a:cubicBezTo>
                  <a:cubicBezTo>
                    <a:pt x="2376" y="9782"/>
                    <a:pt x="5544" y="5377"/>
                    <a:pt x="10724" y="2598"/>
                  </a:cubicBezTo>
                  <a:cubicBezTo>
                    <a:pt x="11838" y="1959"/>
                    <a:pt x="13115" y="1605"/>
                    <a:pt x="14385" y="1605"/>
                  </a:cubicBezTo>
                  <a:cubicBezTo>
                    <a:pt x="15421" y="1605"/>
                    <a:pt x="16439" y="1841"/>
                    <a:pt x="17354" y="2362"/>
                  </a:cubicBezTo>
                  <a:cubicBezTo>
                    <a:pt x="18218" y="2828"/>
                    <a:pt x="19081" y="3522"/>
                    <a:pt x="19366" y="4446"/>
                  </a:cubicBezTo>
                  <a:lnTo>
                    <a:pt x="21386" y="4446"/>
                  </a:lnTo>
                  <a:cubicBezTo>
                    <a:pt x="21092" y="3522"/>
                    <a:pt x="20523" y="2598"/>
                    <a:pt x="19944" y="1904"/>
                  </a:cubicBezTo>
                  <a:cubicBezTo>
                    <a:pt x="18684" y="688"/>
                    <a:pt x="17208" y="0"/>
                    <a:pt x="15515"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587" name="Google Shape;3486;p73"/>
            <p:cNvSpPr/>
            <p:nvPr/>
          </p:nvSpPr>
          <p:spPr>
            <a:xfrm>
              <a:off x="563214" y="2869126"/>
              <a:ext cx="294605" cy="149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5"/>
                  </a:lnTo>
                  <a:lnTo>
                    <a:pt x="0" y="21600"/>
                  </a:lnTo>
                  <a:lnTo>
                    <a:pt x="21328" y="1599"/>
                  </a:lnTo>
                  <a:cubicBezTo>
                    <a:pt x="21510" y="1420"/>
                    <a:pt x="21600" y="1066"/>
                    <a:pt x="21600" y="621"/>
                  </a:cubicBez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88" name="Google Shape;3487;p73"/>
            <p:cNvSpPr/>
            <p:nvPr/>
          </p:nvSpPr>
          <p:spPr>
            <a:xfrm>
              <a:off x="563214" y="2869126"/>
              <a:ext cx="294605" cy="1499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5"/>
                  </a:lnTo>
                  <a:lnTo>
                    <a:pt x="0" y="21600"/>
                  </a:lnTo>
                  <a:lnTo>
                    <a:pt x="21328" y="1599"/>
                  </a:lnTo>
                  <a:cubicBezTo>
                    <a:pt x="21510" y="1420"/>
                    <a:pt x="21600" y="1066"/>
                    <a:pt x="21600" y="621"/>
                  </a:cubicBez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89" name="Google Shape;3488;p73"/>
            <p:cNvSpPr/>
            <p:nvPr/>
          </p:nvSpPr>
          <p:spPr>
            <a:xfrm>
              <a:off x="217251" y="2674057"/>
              <a:ext cx="640729" cy="340746"/>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9"/>
                    <a:pt x="9956" y="117"/>
                  </a:cubicBezTo>
                  <a:lnTo>
                    <a:pt x="0" y="9117"/>
                  </a:lnTo>
                  <a:lnTo>
                    <a:pt x="11498" y="21600"/>
                  </a:lnTo>
                  <a:lnTo>
                    <a:pt x="21455" y="12600"/>
                  </a:lnTo>
                  <a:cubicBezTo>
                    <a:pt x="21600" y="12522"/>
                    <a:pt x="21600" y="12130"/>
                    <a:pt x="21455" y="12052"/>
                  </a:cubicBezTo>
                  <a:lnTo>
                    <a:pt x="10477" y="117"/>
                  </a:lnTo>
                  <a:cubicBezTo>
                    <a:pt x="10394" y="39"/>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90" name="Google Shape;3489;p73"/>
            <p:cNvSpPr/>
            <p:nvPr/>
          </p:nvSpPr>
          <p:spPr>
            <a:xfrm>
              <a:off x="217251" y="2817883"/>
              <a:ext cx="341640" cy="283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4980"/>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91" name="Google Shape;3490;p73"/>
            <p:cNvSpPr/>
            <p:nvPr/>
          </p:nvSpPr>
          <p:spPr>
            <a:xfrm>
              <a:off x="217251" y="2817883"/>
              <a:ext cx="341640" cy="2839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498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92" name="Google Shape;3491;p73"/>
            <p:cNvSpPr/>
            <p:nvPr/>
          </p:nvSpPr>
          <p:spPr>
            <a:xfrm>
              <a:off x="459866" y="2988265"/>
              <a:ext cx="46529" cy="57406"/>
            </a:xfrm>
            <a:custGeom>
              <a:avLst/>
              <a:gdLst/>
              <a:ahLst/>
              <a:cxnLst>
                <a:cxn ang="0">
                  <a:pos x="wd2" y="hd2"/>
                </a:cxn>
                <a:cxn ang="5400000">
                  <a:pos x="wd2" y="hd2"/>
                </a:cxn>
                <a:cxn ang="10800000">
                  <a:pos x="wd2" y="hd2"/>
                </a:cxn>
                <a:cxn ang="16200000">
                  <a:pos x="wd2" y="hd2"/>
                </a:cxn>
              </a:cxnLst>
              <a:rect l="0" t="0" r="r" b="b"/>
              <a:pathLst>
                <a:path w="21367" h="21600" extrusionOk="0">
                  <a:moveTo>
                    <a:pt x="6817" y="0"/>
                  </a:moveTo>
                  <a:cubicBezTo>
                    <a:pt x="2837" y="0"/>
                    <a:pt x="0" y="2556"/>
                    <a:pt x="0" y="6733"/>
                  </a:cubicBezTo>
                  <a:cubicBezTo>
                    <a:pt x="281" y="12311"/>
                    <a:pt x="3979" y="17415"/>
                    <a:pt x="9662" y="20437"/>
                  </a:cubicBezTo>
                  <a:cubicBezTo>
                    <a:pt x="11085" y="21133"/>
                    <a:pt x="12790" y="21600"/>
                    <a:pt x="14494" y="21600"/>
                  </a:cubicBezTo>
                  <a:cubicBezTo>
                    <a:pt x="16479" y="21600"/>
                    <a:pt x="18473" y="20904"/>
                    <a:pt x="19606" y="19741"/>
                  </a:cubicBezTo>
                  <a:cubicBezTo>
                    <a:pt x="20748" y="18348"/>
                    <a:pt x="21600" y="16719"/>
                    <a:pt x="21310" y="14860"/>
                  </a:cubicBezTo>
                  <a:cubicBezTo>
                    <a:pt x="21029" y="9289"/>
                    <a:pt x="17331" y="4178"/>
                    <a:pt x="11648" y="1156"/>
                  </a:cubicBezTo>
                  <a:cubicBezTo>
                    <a:pt x="10233" y="460"/>
                    <a:pt x="8521" y="0"/>
                    <a:pt x="6817"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593" name="Google Shape;3492;p73"/>
            <p:cNvSpPr/>
            <p:nvPr/>
          </p:nvSpPr>
          <p:spPr>
            <a:xfrm>
              <a:off x="464189" y="2992392"/>
              <a:ext cx="37759" cy="49134"/>
            </a:xfrm>
            <a:custGeom>
              <a:avLst/>
              <a:gdLst/>
              <a:ahLst/>
              <a:cxnLst>
                <a:cxn ang="0">
                  <a:pos x="wd2" y="hd2"/>
                </a:cxn>
                <a:cxn ang="5400000">
                  <a:pos x="wd2" y="hd2"/>
                </a:cxn>
                <a:cxn ang="10800000">
                  <a:pos x="wd2" y="hd2"/>
                </a:cxn>
                <a:cxn ang="16200000">
                  <a:pos x="wd2" y="hd2"/>
                </a:cxn>
              </a:cxnLst>
              <a:rect l="0" t="0" r="r" b="b"/>
              <a:pathLst>
                <a:path w="21600" h="21600" extrusionOk="0">
                  <a:moveTo>
                    <a:pt x="6071" y="0"/>
                  </a:moveTo>
                  <a:cubicBezTo>
                    <a:pt x="2484" y="0"/>
                    <a:pt x="0" y="2213"/>
                    <a:pt x="0" y="6053"/>
                  </a:cubicBezTo>
                  <a:cubicBezTo>
                    <a:pt x="361" y="11748"/>
                    <a:pt x="4246" y="17182"/>
                    <a:pt x="10975" y="20437"/>
                  </a:cubicBezTo>
                  <a:cubicBezTo>
                    <a:pt x="12737" y="21226"/>
                    <a:pt x="14372" y="21600"/>
                    <a:pt x="15805" y="21600"/>
                  </a:cubicBezTo>
                  <a:cubicBezTo>
                    <a:pt x="19297" y="21600"/>
                    <a:pt x="21600" y="19395"/>
                    <a:pt x="21600" y="15547"/>
                  </a:cubicBezTo>
                  <a:cubicBezTo>
                    <a:pt x="21250" y="9852"/>
                    <a:pt x="17354" y="4426"/>
                    <a:pt x="10975" y="1172"/>
                  </a:cubicBezTo>
                  <a:cubicBezTo>
                    <a:pt x="9224" y="374"/>
                    <a:pt x="7557" y="0"/>
                    <a:pt x="6071"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594" name="Google Shape;3493;p73"/>
            <p:cNvSpPr/>
            <p:nvPr/>
          </p:nvSpPr>
          <p:spPr>
            <a:xfrm>
              <a:off x="243858" y="2859706"/>
              <a:ext cx="189384" cy="145660"/>
            </a:xfrm>
            <a:custGeom>
              <a:avLst/>
              <a:gdLst/>
              <a:ahLst/>
              <a:cxnLst>
                <a:cxn ang="0">
                  <a:pos x="wd2" y="hd2"/>
                </a:cxn>
                <a:cxn ang="5400000">
                  <a:pos x="wd2" y="hd2"/>
                </a:cxn>
                <a:cxn ang="10800000">
                  <a:pos x="wd2" y="hd2"/>
                </a:cxn>
                <a:cxn ang="16200000">
                  <a:pos x="wd2" y="hd2"/>
                </a:cxn>
              </a:cxnLst>
              <a:rect l="0" t="0" r="r" b="b"/>
              <a:pathLst>
                <a:path w="21600" h="21600" extrusionOk="0">
                  <a:moveTo>
                    <a:pt x="1308" y="0"/>
                  </a:moveTo>
                  <a:cubicBezTo>
                    <a:pt x="538" y="0"/>
                    <a:pt x="0" y="785"/>
                    <a:pt x="0" y="2220"/>
                  </a:cubicBezTo>
                  <a:lnTo>
                    <a:pt x="0" y="3227"/>
                  </a:lnTo>
                  <a:cubicBezTo>
                    <a:pt x="70" y="5332"/>
                    <a:pt x="918" y="7346"/>
                    <a:pt x="2330" y="8535"/>
                  </a:cubicBezTo>
                  <a:lnTo>
                    <a:pt x="19200" y="21169"/>
                  </a:lnTo>
                  <a:cubicBezTo>
                    <a:pt x="19592" y="21463"/>
                    <a:pt x="19960" y="21600"/>
                    <a:pt x="20284" y="21600"/>
                  </a:cubicBezTo>
                  <a:cubicBezTo>
                    <a:pt x="21071" y="21600"/>
                    <a:pt x="21600" y="20790"/>
                    <a:pt x="21600" y="19429"/>
                  </a:cubicBezTo>
                  <a:lnTo>
                    <a:pt x="21600" y="18422"/>
                  </a:lnTo>
                  <a:cubicBezTo>
                    <a:pt x="21530" y="16227"/>
                    <a:pt x="20612" y="14303"/>
                    <a:pt x="19200" y="13112"/>
                  </a:cubicBezTo>
                  <a:lnTo>
                    <a:pt x="2330" y="390"/>
                  </a:lnTo>
                  <a:cubicBezTo>
                    <a:pt x="1966" y="126"/>
                    <a:pt x="1617" y="0"/>
                    <a:pt x="1308"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595" name="Google Shape;3494;p73"/>
            <p:cNvSpPr/>
            <p:nvPr/>
          </p:nvSpPr>
          <p:spPr>
            <a:xfrm>
              <a:off x="555017" y="3012341"/>
              <a:ext cx="12701" cy="894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94"/>
                  </a:lnTo>
                  <a:lnTo>
                    <a:pt x="0" y="21600"/>
                  </a:lnTo>
                  <a:lnTo>
                    <a:pt x="21600" y="21006"/>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96" name="Google Shape;3495;p73"/>
            <p:cNvSpPr/>
            <p:nvPr/>
          </p:nvSpPr>
          <p:spPr>
            <a:xfrm>
              <a:off x="555017" y="3012341"/>
              <a:ext cx="12701" cy="894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94"/>
                  </a:lnTo>
                  <a:lnTo>
                    <a:pt x="0" y="21600"/>
                  </a:lnTo>
                  <a:lnTo>
                    <a:pt x="21600" y="21006"/>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97" name="Google Shape;3496;p73"/>
            <p:cNvSpPr/>
            <p:nvPr/>
          </p:nvSpPr>
          <p:spPr>
            <a:xfrm>
              <a:off x="220331" y="2647501"/>
              <a:ext cx="645539" cy="355885"/>
            </a:xfrm>
            <a:custGeom>
              <a:avLst/>
              <a:gdLst/>
              <a:ahLst/>
              <a:cxnLst>
                <a:cxn ang="0">
                  <a:pos x="wd2" y="hd2"/>
                </a:cxn>
                <a:cxn ang="5400000">
                  <a:pos x="wd2" y="hd2"/>
                </a:cxn>
                <a:cxn ang="10800000">
                  <a:pos x="wd2" y="hd2"/>
                </a:cxn>
                <a:cxn ang="16200000">
                  <a:pos x="wd2" y="hd2"/>
                </a:cxn>
              </a:cxnLst>
              <a:rect l="0" t="0" r="r" b="b"/>
              <a:pathLst>
                <a:path w="21600" h="21600" extrusionOk="0">
                  <a:moveTo>
                    <a:pt x="10169" y="0"/>
                  </a:moveTo>
                  <a:lnTo>
                    <a:pt x="125" y="9217"/>
                  </a:lnTo>
                  <a:cubicBezTo>
                    <a:pt x="63" y="9292"/>
                    <a:pt x="21" y="9404"/>
                    <a:pt x="0" y="9517"/>
                  </a:cubicBezTo>
                  <a:cubicBezTo>
                    <a:pt x="21" y="9629"/>
                    <a:pt x="63" y="9780"/>
                    <a:pt x="125" y="9817"/>
                  </a:cubicBezTo>
                  <a:lnTo>
                    <a:pt x="11328" y="21544"/>
                  </a:lnTo>
                  <a:cubicBezTo>
                    <a:pt x="11359" y="21581"/>
                    <a:pt x="11395" y="21600"/>
                    <a:pt x="11434" y="21600"/>
                  </a:cubicBezTo>
                  <a:cubicBezTo>
                    <a:pt x="11473" y="21600"/>
                    <a:pt x="11515" y="21581"/>
                    <a:pt x="11556" y="21544"/>
                  </a:cubicBezTo>
                  <a:lnTo>
                    <a:pt x="21600" y="12364"/>
                  </a:lnTo>
                  <a:lnTo>
                    <a:pt x="21600" y="11952"/>
                  </a:lnTo>
                  <a:lnTo>
                    <a:pt x="1016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598" name="Google Shape;3497;p73"/>
            <p:cNvSpPr/>
            <p:nvPr/>
          </p:nvSpPr>
          <p:spPr>
            <a:xfrm>
              <a:off x="220331" y="2798748"/>
              <a:ext cx="341658" cy="204323"/>
            </a:xfrm>
            <a:custGeom>
              <a:avLst/>
              <a:gdLst/>
              <a:ahLst/>
              <a:cxnLst>
                <a:cxn ang="0">
                  <a:pos x="wd2" y="hd2"/>
                </a:cxn>
                <a:cxn ang="5400000">
                  <a:pos x="wd2" y="hd2"/>
                </a:cxn>
                <a:cxn ang="10800000">
                  <a:pos x="wd2" y="hd2"/>
                </a:cxn>
                <a:cxn ang="16200000">
                  <a:pos x="wd2" y="hd2"/>
                </a:cxn>
              </a:cxnLst>
              <a:rect l="0" t="0" r="r" b="b"/>
              <a:pathLst>
                <a:path w="21600" h="21600" extrusionOk="0">
                  <a:moveTo>
                    <a:pt x="236" y="0"/>
                  </a:moveTo>
                  <a:cubicBezTo>
                    <a:pt x="201" y="20"/>
                    <a:pt x="177" y="55"/>
                    <a:pt x="163" y="96"/>
                  </a:cubicBezTo>
                  <a:cubicBezTo>
                    <a:pt x="185" y="61"/>
                    <a:pt x="209" y="29"/>
                    <a:pt x="236" y="0"/>
                  </a:cubicBezTo>
                  <a:close/>
                  <a:moveTo>
                    <a:pt x="163" y="96"/>
                  </a:moveTo>
                  <a:cubicBezTo>
                    <a:pt x="84" y="221"/>
                    <a:pt x="30" y="383"/>
                    <a:pt x="0" y="587"/>
                  </a:cubicBezTo>
                  <a:cubicBezTo>
                    <a:pt x="40" y="783"/>
                    <a:pt x="118" y="978"/>
                    <a:pt x="236" y="1109"/>
                  </a:cubicBezTo>
                  <a:lnTo>
                    <a:pt x="21404" y="21535"/>
                  </a:lnTo>
                  <a:cubicBezTo>
                    <a:pt x="21483" y="21535"/>
                    <a:pt x="21521" y="21600"/>
                    <a:pt x="21600" y="21600"/>
                  </a:cubicBezTo>
                  <a:lnTo>
                    <a:pt x="21600" y="20882"/>
                  </a:lnTo>
                  <a:cubicBezTo>
                    <a:pt x="21521" y="20882"/>
                    <a:pt x="21443" y="20882"/>
                    <a:pt x="21404" y="20817"/>
                  </a:cubicBezTo>
                  <a:lnTo>
                    <a:pt x="236" y="391"/>
                  </a:lnTo>
                  <a:cubicBezTo>
                    <a:pt x="152" y="344"/>
                    <a:pt x="128" y="200"/>
                    <a:pt x="163" y="96"/>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599" name="Google Shape;3498;p73"/>
            <p:cNvSpPr/>
            <p:nvPr/>
          </p:nvSpPr>
          <p:spPr>
            <a:xfrm>
              <a:off x="222669" y="2647501"/>
              <a:ext cx="643201" cy="348778"/>
            </a:xfrm>
            <a:custGeom>
              <a:avLst/>
              <a:gdLst/>
              <a:ahLst/>
              <a:cxnLst>
                <a:cxn ang="0">
                  <a:pos x="wd2" y="hd2"/>
                </a:cxn>
                <a:cxn ang="5400000">
                  <a:pos x="wd2" y="hd2"/>
                </a:cxn>
                <a:cxn ang="10800000">
                  <a:pos x="wd2" y="hd2"/>
                </a:cxn>
                <a:cxn ang="16200000">
                  <a:pos x="wd2" y="hd2"/>
                </a:cxn>
              </a:cxnLst>
              <a:rect l="0" t="0" r="r" b="b"/>
              <a:pathLst>
                <a:path w="21584" h="21600" extrusionOk="0">
                  <a:moveTo>
                    <a:pt x="10119" y="0"/>
                  </a:moveTo>
                  <a:lnTo>
                    <a:pt x="46" y="9367"/>
                  </a:lnTo>
                  <a:cubicBezTo>
                    <a:pt x="-16" y="9405"/>
                    <a:pt x="-16" y="9558"/>
                    <a:pt x="46" y="9596"/>
                  </a:cubicBezTo>
                  <a:lnTo>
                    <a:pt x="11282" y="21562"/>
                  </a:lnTo>
                  <a:cubicBezTo>
                    <a:pt x="11324" y="21600"/>
                    <a:pt x="11345" y="21600"/>
                    <a:pt x="11386" y="21600"/>
                  </a:cubicBezTo>
                  <a:cubicBezTo>
                    <a:pt x="11427" y="21600"/>
                    <a:pt x="11469" y="21600"/>
                    <a:pt x="11511" y="21562"/>
                  </a:cubicBezTo>
                  <a:lnTo>
                    <a:pt x="21584" y="12195"/>
                  </a:lnTo>
                  <a:lnTo>
                    <a:pt x="10119"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00" name="Google Shape;3499;p73"/>
            <p:cNvSpPr/>
            <p:nvPr/>
          </p:nvSpPr>
          <p:spPr>
            <a:xfrm>
              <a:off x="561989" y="2844421"/>
              <a:ext cx="303881" cy="1586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64" y="20592"/>
                  </a:lnTo>
                  <a:cubicBezTo>
                    <a:pt x="175" y="20675"/>
                    <a:pt x="87" y="20675"/>
                    <a:pt x="0" y="20675"/>
                  </a:cubicBezTo>
                  <a:lnTo>
                    <a:pt x="0" y="21600"/>
                  </a:lnTo>
                  <a:cubicBezTo>
                    <a:pt x="87" y="21600"/>
                    <a:pt x="175" y="21517"/>
                    <a:pt x="264" y="21517"/>
                  </a:cubicBezTo>
                  <a:lnTo>
                    <a:pt x="21600" y="84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01" name="Google Shape;3500;p73"/>
            <p:cNvSpPr/>
            <p:nvPr/>
          </p:nvSpPr>
          <p:spPr>
            <a:xfrm>
              <a:off x="519277" y="2562930"/>
              <a:ext cx="341639"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21"/>
                  </a:lnTo>
                  <a:lnTo>
                    <a:pt x="21600" y="21600"/>
                  </a:lnTo>
                  <a:lnTo>
                    <a:pt x="21600" y="15026"/>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02" name="Google Shape;3501;p73"/>
            <p:cNvSpPr/>
            <p:nvPr/>
          </p:nvSpPr>
          <p:spPr>
            <a:xfrm>
              <a:off x="519277" y="2562930"/>
              <a:ext cx="341639"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21"/>
                  </a:lnTo>
                  <a:lnTo>
                    <a:pt x="21600" y="21600"/>
                  </a:lnTo>
                  <a:lnTo>
                    <a:pt x="21600" y="15026"/>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03" name="Google Shape;3502;p73"/>
            <p:cNvSpPr/>
            <p:nvPr/>
          </p:nvSpPr>
          <p:spPr>
            <a:xfrm>
              <a:off x="220331" y="2619724"/>
              <a:ext cx="600360" cy="362047"/>
            </a:xfrm>
            <a:custGeom>
              <a:avLst/>
              <a:gdLst/>
              <a:ahLst/>
              <a:cxnLst>
                <a:cxn ang="0">
                  <a:pos x="wd2" y="hd2"/>
                </a:cxn>
                <a:cxn ang="5400000">
                  <a:pos x="wd2" y="hd2"/>
                </a:cxn>
                <a:cxn ang="10800000">
                  <a:pos x="wd2" y="hd2"/>
                </a:cxn>
                <a:cxn ang="16200000">
                  <a:pos x="wd2" y="hd2"/>
                </a:cxn>
              </a:cxnLst>
              <a:rect l="0" t="0" r="r" b="b"/>
              <a:pathLst>
                <a:path w="21600" h="21600" extrusionOk="0">
                  <a:moveTo>
                    <a:pt x="9308" y="0"/>
                  </a:moveTo>
                  <a:lnTo>
                    <a:pt x="156" y="8213"/>
                  </a:lnTo>
                  <a:cubicBezTo>
                    <a:pt x="67" y="8287"/>
                    <a:pt x="23" y="8470"/>
                    <a:pt x="0" y="8618"/>
                  </a:cubicBezTo>
                  <a:lnTo>
                    <a:pt x="0" y="9686"/>
                  </a:lnTo>
                  <a:cubicBezTo>
                    <a:pt x="23" y="9870"/>
                    <a:pt x="67" y="10017"/>
                    <a:pt x="156" y="10129"/>
                  </a:cubicBezTo>
                  <a:lnTo>
                    <a:pt x="12158" y="21545"/>
                  </a:lnTo>
                  <a:cubicBezTo>
                    <a:pt x="12203" y="21582"/>
                    <a:pt x="12253" y="21600"/>
                    <a:pt x="12303" y="21600"/>
                  </a:cubicBezTo>
                  <a:cubicBezTo>
                    <a:pt x="12353" y="21600"/>
                    <a:pt x="12403" y="21582"/>
                    <a:pt x="12448" y="21545"/>
                  </a:cubicBezTo>
                  <a:lnTo>
                    <a:pt x="21600" y="13369"/>
                  </a:lnTo>
                  <a:lnTo>
                    <a:pt x="21600" y="11748"/>
                  </a:lnTo>
                  <a:lnTo>
                    <a:pt x="9308" y="0"/>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604" name="Google Shape;3503;p73"/>
            <p:cNvSpPr/>
            <p:nvPr/>
          </p:nvSpPr>
          <p:spPr>
            <a:xfrm>
              <a:off x="222822" y="2619724"/>
              <a:ext cx="597869" cy="334899"/>
            </a:xfrm>
            <a:custGeom>
              <a:avLst/>
              <a:gdLst/>
              <a:ahLst/>
              <a:cxnLst>
                <a:cxn ang="0">
                  <a:pos x="wd2" y="hd2"/>
                </a:cxn>
                <a:cxn ang="5400000">
                  <a:pos x="wd2" y="hd2"/>
                </a:cxn>
                <a:cxn ang="10800000">
                  <a:pos x="wd2" y="hd2"/>
                </a:cxn>
                <a:cxn ang="16200000">
                  <a:pos x="wd2" y="hd2"/>
                </a:cxn>
              </a:cxnLst>
              <a:rect l="0" t="0" r="r" b="b"/>
              <a:pathLst>
                <a:path w="21578" h="21600" extrusionOk="0">
                  <a:moveTo>
                    <a:pt x="9248" y="0"/>
                  </a:moveTo>
                  <a:lnTo>
                    <a:pt x="67" y="8879"/>
                  </a:lnTo>
                  <a:cubicBezTo>
                    <a:pt x="-22" y="8918"/>
                    <a:pt x="-22" y="9118"/>
                    <a:pt x="67" y="9157"/>
                  </a:cubicBezTo>
                  <a:lnTo>
                    <a:pt x="12107" y="21540"/>
                  </a:lnTo>
                  <a:cubicBezTo>
                    <a:pt x="12151" y="21580"/>
                    <a:pt x="12202" y="21600"/>
                    <a:pt x="12252" y="21600"/>
                  </a:cubicBezTo>
                  <a:cubicBezTo>
                    <a:pt x="12302" y="21600"/>
                    <a:pt x="12352" y="21580"/>
                    <a:pt x="12397" y="21540"/>
                  </a:cubicBezTo>
                  <a:lnTo>
                    <a:pt x="21578" y="12701"/>
                  </a:lnTo>
                  <a:lnTo>
                    <a:pt x="9248"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05" name="Google Shape;3504;p73"/>
            <p:cNvSpPr/>
            <p:nvPr/>
          </p:nvSpPr>
          <p:spPr>
            <a:xfrm>
              <a:off x="786119" y="2809988"/>
              <a:ext cx="12701" cy="12701"/>
            </a:xfrm>
            <a:custGeom>
              <a:avLst/>
              <a:gdLst/>
              <a:ahLst/>
              <a:cxnLst>
                <a:cxn ang="0">
                  <a:pos x="wd2" y="hd2"/>
                </a:cxn>
                <a:cxn ang="5400000">
                  <a:pos x="wd2" y="hd2"/>
                </a:cxn>
                <a:cxn ang="10800000">
                  <a:pos x="wd2" y="hd2"/>
                </a:cxn>
                <a:cxn ang="16200000">
                  <a:pos x="wd2" y="hd2"/>
                </a:cxn>
              </a:cxnLst>
              <a:rect l="0" t="0" r="r" b="b"/>
              <a:pathLst>
                <a:path w="19050" h="21600" extrusionOk="0">
                  <a:moveTo>
                    <a:pt x="9132" y="0"/>
                  </a:moveTo>
                  <a:cubicBezTo>
                    <a:pt x="7274" y="0"/>
                    <a:pt x="4457" y="0"/>
                    <a:pt x="2571" y="1942"/>
                  </a:cubicBezTo>
                  <a:cubicBezTo>
                    <a:pt x="1641" y="1942"/>
                    <a:pt x="1641" y="1942"/>
                    <a:pt x="1641" y="3943"/>
                  </a:cubicBezTo>
                  <a:cubicBezTo>
                    <a:pt x="-1175" y="7887"/>
                    <a:pt x="-246" y="13772"/>
                    <a:pt x="3500" y="17657"/>
                  </a:cubicBezTo>
                  <a:cubicBezTo>
                    <a:pt x="4457" y="19658"/>
                    <a:pt x="6316" y="19658"/>
                    <a:pt x="7274" y="21600"/>
                  </a:cubicBezTo>
                  <a:lnTo>
                    <a:pt x="14793" y="21600"/>
                  </a:lnTo>
                  <a:cubicBezTo>
                    <a:pt x="14793" y="21600"/>
                    <a:pt x="15722" y="19658"/>
                    <a:pt x="16651" y="19658"/>
                  </a:cubicBezTo>
                  <a:cubicBezTo>
                    <a:pt x="20425" y="15714"/>
                    <a:pt x="19468" y="7887"/>
                    <a:pt x="15722" y="3943"/>
                  </a:cubicBezTo>
                  <a:cubicBezTo>
                    <a:pt x="13835" y="1942"/>
                    <a:pt x="11976" y="0"/>
                    <a:pt x="9132"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06" name="Google Shape;3505;p73"/>
            <p:cNvSpPr/>
            <p:nvPr/>
          </p:nvSpPr>
          <p:spPr>
            <a:xfrm>
              <a:off x="220331" y="2757999"/>
              <a:ext cx="341658" cy="224086"/>
            </a:xfrm>
            <a:custGeom>
              <a:avLst/>
              <a:gdLst/>
              <a:ahLst/>
              <a:cxnLst>
                <a:cxn ang="0">
                  <a:pos x="wd2" y="hd2"/>
                </a:cxn>
                <a:cxn ang="5400000">
                  <a:pos x="wd2" y="hd2"/>
                </a:cxn>
                <a:cxn ang="10800000">
                  <a:pos x="wd2" y="hd2"/>
                </a:cxn>
                <a:cxn ang="16200000">
                  <a:pos x="wd2" y="hd2"/>
                </a:cxn>
              </a:cxnLst>
              <a:rect l="0" t="0" r="r" b="b"/>
              <a:pathLst>
                <a:path w="21600" h="21600" extrusionOk="0">
                  <a:moveTo>
                    <a:pt x="196" y="0"/>
                  </a:moveTo>
                  <a:cubicBezTo>
                    <a:pt x="79" y="120"/>
                    <a:pt x="40" y="357"/>
                    <a:pt x="0" y="596"/>
                  </a:cubicBezTo>
                  <a:lnTo>
                    <a:pt x="0" y="2321"/>
                  </a:lnTo>
                  <a:cubicBezTo>
                    <a:pt x="40" y="2619"/>
                    <a:pt x="118" y="2856"/>
                    <a:pt x="274" y="3036"/>
                  </a:cubicBezTo>
                  <a:lnTo>
                    <a:pt x="21364" y="21480"/>
                  </a:lnTo>
                  <a:cubicBezTo>
                    <a:pt x="21443" y="21541"/>
                    <a:pt x="21521" y="21600"/>
                    <a:pt x="21600" y="21600"/>
                  </a:cubicBezTo>
                  <a:lnTo>
                    <a:pt x="21600" y="18981"/>
                  </a:lnTo>
                  <a:cubicBezTo>
                    <a:pt x="21521" y="18981"/>
                    <a:pt x="21443" y="18923"/>
                    <a:pt x="21364" y="18864"/>
                  </a:cubicBezTo>
                  <a:lnTo>
                    <a:pt x="274" y="357"/>
                  </a:lnTo>
                  <a:cubicBezTo>
                    <a:pt x="157" y="298"/>
                    <a:pt x="157" y="120"/>
                    <a:pt x="196" y="0"/>
                  </a:cubicBez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607" name="Google Shape;3506;p73"/>
            <p:cNvSpPr/>
            <p:nvPr/>
          </p:nvSpPr>
          <p:spPr>
            <a:xfrm>
              <a:off x="792210" y="2778818"/>
              <a:ext cx="50204" cy="79187"/>
            </a:xfrm>
            <a:custGeom>
              <a:avLst/>
              <a:gdLst/>
              <a:ahLst/>
              <a:cxnLst>
                <a:cxn ang="0">
                  <a:pos x="wd2" y="hd2"/>
                </a:cxn>
                <a:cxn ang="5400000">
                  <a:pos x="wd2" y="hd2"/>
                </a:cxn>
                <a:cxn ang="10800000">
                  <a:pos x="wd2" y="hd2"/>
                </a:cxn>
                <a:cxn ang="16200000">
                  <a:pos x="wd2" y="hd2"/>
                </a:cxn>
              </a:cxnLst>
              <a:rect l="0" t="0" r="r" b="b"/>
              <a:pathLst>
                <a:path w="21361" h="21600" extrusionOk="0">
                  <a:moveTo>
                    <a:pt x="13982" y="0"/>
                  </a:moveTo>
                  <a:cubicBezTo>
                    <a:pt x="12568" y="0"/>
                    <a:pt x="11171" y="257"/>
                    <a:pt x="10011" y="722"/>
                  </a:cubicBezTo>
                  <a:cubicBezTo>
                    <a:pt x="5005" y="3079"/>
                    <a:pt x="1587" y="6446"/>
                    <a:pt x="0" y="10318"/>
                  </a:cubicBezTo>
                  <a:lnTo>
                    <a:pt x="2637" y="10490"/>
                  </a:lnTo>
                  <a:cubicBezTo>
                    <a:pt x="3687" y="7118"/>
                    <a:pt x="6853" y="4089"/>
                    <a:pt x="11329" y="2070"/>
                  </a:cubicBezTo>
                  <a:cubicBezTo>
                    <a:pt x="12118" y="1731"/>
                    <a:pt x="13437" y="1565"/>
                    <a:pt x="14487" y="1565"/>
                  </a:cubicBezTo>
                  <a:cubicBezTo>
                    <a:pt x="14645" y="1514"/>
                    <a:pt x="14818" y="1494"/>
                    <a:pt x="15008" y="1494"/>
                  </a:cubicBezTo>
                  <a:cubicBezTo>
                    <a:pt x="15458" y="1494"/>
                    <a:pt x="15955" y="1610"/>
                    <a:pt x="16334" y="1731"/>
                  </a:cubicBezTo>
                  <a:cubicBezTo>
                    <a:pt x="18434" y="3079"/>
                    <a:pt x="19753" y="5098"/>
                    <a:pt x="19232" y="7118"/>
                  </a:cubicBezTo>
                  <a:cubicBezTo>
                    <a:pt x="18963" y="12004"/>
                    <a:pt x="14487" y="17562"/>
                    <a:pt x="9221" y="19581"/>
                  </a:cubicBezTo>
                  <a:cubicBezTo>
                    <a:pt x="8432" y="19959"/>
                    <a:pt x="7492" y="20151"/>
                    <a:pt x="6521" y="20151"/>
                  </a:cubicBezTo>
                  <a:cubicBezTo>
                    <a:pt x="6189" y="20151"/>
                    <a:pt x="5866" y="20126"/>
                    <a:pt x="5534" y="20086"/>
                  </a:cubicBezTo>
                  <a:lnTo>
                    <a:pt x="2897" y="21095"/>
                  </a:lnTo>
                  <a:cubicBezTo>
                    <a:pt x="3955" y="21433"/>
                    <a:pt x="5005" y="21600"/>
                    <a:pt x="6063" y="21600"/>
                  </a:cubicBezTo>
                  <a:cubicBezTo>
                    <a:pt x="7642" y="21600"/>
                    <a:pt x="8961" y="21262"/>
                    <a:pt x="10271" y="20757"/>
                  </a:cubicBezTo>
                  <a:cubicBezTo>
                    <a:pt x="16334" y="18738"/>
                    <a:pt x="21071" y="12509"/>
                    <a:pt x="21332" y="7118"/>
                  </a:cubicBezTo>
                  <a:cubicBezTo>
                    <a:pt x="21600" y="3922"/>
                    <a:pt x="20021" y="1565"/>
                    <a:pt x="17384" y="555"/>
                  </a:cubicBezTo>
                  <a:cubicBezTo>
                    <a:pt x="16318" y="172"/>
                    <a:pt x="15142" y="0"/>
                    <a:pt x="13982"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08" name="Google Shape;3507;p73"/>
            <p:cNvSpPr/>
            <p:nvPr/>
          </p:nvSpPr>
          <p:spPr>
            <a:xfrm>
              <a:off x="220331" y="2560469"/>
              <a:ext cx="645539" cy="387363"/>
            </a:xfrm>
            <a:custGeom>
              <a:avLst/>
              <a:gdLst/>
              <a:ahLst/>
              <a:cxnLst>
                <a:cxn ang="0">
                  <a:pos x="wd2" y="hd2"/>
                </a:cxn>
                <a:cxn ang="5400000">
                  <a:pos x="wd2" y="hd2"/>
                </a:cxn>
                <a:cxn ang="10800000">
                  <a:pos x="wd2" y="hd2"/>
                </a:cxn>
                <a:cxn ang="16200000">
                  <a:pos x="wd2" y="hd2"/>
                </a:cxn>
              </a:cxnLst>
              <a:rect l="0" t="0" r="r" b="b"/>
              <a:pathLst>
                <a:path w="21600" h="21600" extrusionOk="0">
                  <a:moveTo>
                    <a:pt x="10169" y="0"/>
                  </a:moveTo>
                  <a:lnTo>
                    <a:pt x="125" y="10189"/>
                  </a:lnTo>
                  <a:cubicBezTo>
                    <a:pt x="63" y="10257"/>
                    <a:pt x="21" y="10361"/>
                    <a:pt x="0" y="10499"/>
                  </a:cubicBezTo>
                  <a:cubicBezTo>
                    <a:pt x="21" y="10602"/>
                    <a:pt x="63" y="10739"/>
                    <a:pt x="125" y="10774"/>
                  </a:cubicBezTo>
                  <a:lnTo>
                    <a:pt x="11328" y="21548"/>
                  </a:lnTo>
                  <a:cubicBezTo>
                    <a:pt x="11359" y="21582"/>
                    <a:pt x="11395" y="21600"/>
                    <a:pt x="11434" y="21600"/>
                  </a:cubicBezTo>
                  <a:cubicBezTo>
                    <a:pt x="11473" y="21600"/>
                    <a:pt x="11515" y="21582"/>
                    <a:pt x="11556" y="21548"/>
                  </a:cubicBezTo>
                  <a:lnTo>
                    <a:pt x="21600" y="11359"/>
                  </a:lnTo>
                  <a:lnTo>
                    <a:pt x="21600" y="10981"/>
                  </a:lnTo>
                  <a:lnTo>
                    <a:pt x="1016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09" name="Google Shape;3508;p73"/>
            <p:cNvSpPr/>
            <p:nvPr/>
          </p:nvSpPr>
          <p:spPr>
            <a:xfrm>
              <a:off x="220806" y="2743194"/>
              <a:ext cx="341183" cy="204323"/>
            </a:xfrm>
            <a:custGeom>
              <a:avLst/>
              <a:gdLst/>
              <a:ahLst/>
              <a:cxnLst>
                <a:cxn ang="0">
                  <a:pos x="wd2" y="hd2"/>
                </a:cxn>
                <a:cxn ang="5400000">
                  <a:pos x="wd2" y="hd2"/>
                </a:cxn>
                <a:cxn ang="10800000">
                  <a:pos x="wd2" y="hd2"/>
                </a:cxn>
                <a:cxn ang="16200000">
                  <a:pos x="wd2" y="hd2"/>
                </a:cxn>
              </a:cxnLst>
              <a:rect l="0" t="0" r="r" b="b"/>
              <a:pathLst>
                <a:path w="21533" h="21600" extrusionOk="0">
                  <a:moveTo>
                    <a:pt x="206" y="0"/>
                  </a:moveTo>
                  <a:cubicBezTo>
                    <a:pt x="191" y="8"/>
                    <a:pt x="179" y="18"/>
                    <a:pt x="168" y="31"/>
                  </a:cubicBezTo>
                  <a:cubicBezTo>
                    <a:pt x="180" y="20"/>
                    <a:pt x="192" y="10"/>
                    <a:pt x="206" y="0"/>
                  </a:cubicBezTo>
                  <a:close/>
                  <a:moveTo>
                    <a:pt x="168" y="31"/>
                  </a:moveTo>
                  <a:cubicBezTo>
                    <a:pt x="-67" y="262"/>
                    <a:pt x="-55" y="923"/>
                    <a:pt x="206" y="1109"/>
                  </a:cubicBezTo>
                  <a:lnTo>
                    <a:pt x="21337" y="21535"/>
                  </a:lnTo>
                  <a:cubicBezTo>
                    <a:pt x="21416" y="21535"/>
                    <a:pt x="21455" y="21600"/>
                    <a:pt x="21533" y="21600"/>
                  </a:cubicBezTo>
                  <a:lnTo>
                    <a:pt x="21533" y="20882"/>
                  </a:lnTo>
                  <a:cubicBezTo>
                    <a:pt x="21455" y="20882"/>
                    <a:pt x="21376" y="20882"/>
                    <a:pt x="21337" y="20817"/>
                  </a:cubicBezTo>
                  <a:lnTo>
                    <a:pt x="206" y="391"/>
                  </a:lnTo>
                  <a:cubicBezTo>
                    <a:pt x="103" y="335"/>
                    <a:pt x="90" y="125"/>
                    <a:pt x="168" y="31"/>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0" name="Google Shape;3509;p73"/>
            <p:cNvSpPr/>
            <p:nvPr/>
          </p:nvSpPr>
          <p:spPr>
            <a:xfrm>
              <a:off x="222669" y="2560469"/>
              <a:ext cx="643201" cy="380256"/>
            </a:xfrm>
            <a:custGeom>
              <a:avLst/>
              <a:gdLst/>
              <a:ahLst/>
              <a:cxnLst>
                <a:cxn ang="0">
                  <a:pos x="wd2" y="hd2"/>
                </a:cxn>
                <a:cxn ang="5400000">
                  <a:pos x="wd2" y="hd2"/>
                </a:cxn>
                <a:cxn ang="10800000">
                  <a:pos x="wd2" y="hd2"/>
                </a:cxn>
                <a:cxn ang="16200000">
                  <a:pos x="wd2" y="hd2"/>
                </a:cxn>
              </a:cxnLst>
              <a:rect l="0" t="0" r="r" b="b"/>
              <a:pathLst>
                <a:path w="21584" h="21600" extrusionOk="0">
                  <a:moveTo>
                    <a:pt x="10119" y="0"/>
                  </a:moveTo>
                  <a:lnTo>
                    <a:pt x="46" y="10380"/>
                  </a:lnTo>
                  <a:cubicBezTo>
                    <a:pt x="-16" y="10414"/>
                    <a:pt x="-16" y="10555"/>
                    <a:pt x="46" y="10590"/>
                  </a:cubicBezTo>
                  <a:lnTo>
                    <a:pt x="11282" y="21565"/>
                  </a:lnTo>
                  <a:cubicBezTo>
                    <a:pt x="11324" y="21600"/>
                    <a:pt x="11345" y="21600"/>
                    <a:pt x="11386" y="21600"/>
                  </a:cubicBezTo>
                  <a:cubicBezTo>
                    <a:pt x="11427" y="21600"/>
                    <a:pt x="11469" y="21600"/>
                    <a:pt x="11511" y="21565"/>
                  </a:cubicBezTo>
                  <a:lnTo>
                    <a:pt x="21584" y="11151"/>
                  </a:lnTo>
                  <a:lnTo>
                    <a:pt x="1011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11" name="Google Shape;3510;p73"/>
            <p:cNvSpPr/>
            <p:nvPr/>
          </p:nvSpPr>
          <p:spPr>
            <a:xfrm>
              <a:off x="561989" y="2756778"/>
              <a:ext cx="303881" cy="1907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64" y="20762"/>
                  </a:lnTo>
                  <a:cubicBezTo>
                    <a:pt x="175" y="20831"/>
                    <a:pt x="87" y="20831"/>
                    <a:pt x="0" y="20831"/>
                  </a:cubicBezTo>
                  <a:lnTo>
                    <a:pt x="0" y="21600"/>
                  </a:lnTo>
                  <a:cubicBezTo>
                    <a:pt x="87" y="21600"/>
                    <a:pt x="175" y="21531"/>
                    <a:pt x="264" y="21531"/>
                  </a:cubicBezTo>
                  <a:lnTo>
                    <a:pt x="21600" y="769"/>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2" name="Google Shape;3511;p73"/>
            <p:cNvSpPr/>
            <p:nvPr/>
          </p:nvSpPr>
          <p:spPr>
            <a:xfrm>
              <a:off x="857042" y="2757388"/>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46"/>
                  </a:lnTo>
                  <a:lnTo>
                    <a:pt x="0" y="21600"/>
                  </a:lnTo>
                  <a:lnTo>
                    <a:pt x="21600" y="21002"/>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13" name="Google Shape;3512;p73"/>
            <p:cNvSpPr/>
            <p:nvPr/>
          </p:nvSpPr>
          <p:spPr>
            <a:xfrm>
              <a:off x="857042" y="2757388"/>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46"/>
                  </a:lnTo>
                  <a:lnTo>
                    <a:pt x="0" y="21600"/>
                  </a:lnTo>
                  <a:lnTo>
                    <a:pt x="21600" y="2100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4" name="Google Shape;3513;p73"/>
            <p:cNvSpPr/>
            <p:nvPr/>
          </p:nvSpPr>
          <p:spPr>
            <a:xfrm>
              <a:off x="217251" y="2557379"/>
              <a:ext cx="640567" cy="368542"/>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7"/>
                    <a:pt x="9975" y="108"/>
                  </a:cubicBezTo>
                  <a:lnTo>
                    <a:pt x="0" y="10094"/>
                  </a:lnTo>
                  <a:lnTo>
                    <a:pt x="11520" y="21600"/>
                  </a:lnTo>
                  <a:lnTo>
                    <a:pt x="21496" y="11614"/>
                  </a:lnTo>
                  <a:cubicBezTo>
                    <a:pt x="21559" y="11578"/>
                    <a:pt x="21600" y="11469"/>
                    <a:pt x="21600" y="11360"/>
                  </a:cubicBezTo>
                  <a:lnTo>
                    <a:pt x="21600" y="10962"/>
                  </a:lnTo>
                  <a:lnTo>
                    <a:pt x="10497" y="108"/>
                  </a:lnTo>
                  <a:cubicBezTo>
                    <a:pt x="10414" y="37"/>
                    <a:pt x="10325" y="0"/>
                    <a:pt x="1023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15" name="Google Shape;3514;p73"/>
            <p:cNvSpPr/>
            <p:nvPr/>
          </p:nvSpPr>
          <p:spPr>
            <a:xfrm>
              <a:off x="217251" y="2557379"/>
              <a:ext cx="640567" cy="368542"/>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7"/>
                    <a:pt x="9975" y="108"/>
                  </a:cubicBezTo>
                  <a:lnTo>
                    <a:pt x="0" y="10094"/>
                  </a:lnTo>
                  <a:lnTo>
                    <a:pt x="11520" y="21600"/>
                  </a:lnTo>
                  <a:lnTo>
                    <a:pt x="21496" y="11614"/>
                  </a:lnTo>
                  <a:cubicBezTo>
                    <a:pt x="21559" y="11578"/>
                    <a:pt x="21600" y="11469"/>
                    <a:pt x="21600" y="11360"/>
                  </a:cubicBezTo>
                  <a:lnTo>
                    <a:pt x="21600" y="10962"/>
                  </a:lnTo>
                  <a:lnTo>
                    <a:pt x="10497" y="108"/>
                  </a:lnTo>
                  <a:cubicBezTo>
                    <a:pt x="10414" y="37"/>
                    <a:pt x="10325" y="0"/>
                    <a:pt x="1023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6" name="Google Shape;3515;p73"/>
            <p:cNvSpPr/>
            <p:nvPr/>
          </p:nvSpPr>
          <p:spPr>
            <a:xfrm>
              <a:off x="217251" y="2550587"/>
              <a:ext cx="640729" cy="36915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7"/>
                    <a:pt x="9956" y="108"/>
                  </a:cubicBezTo>
                  <a:lnTo>
                    <a:pt x="0" y="10078"/>
                  </a:lnTo>
                  <a:lnTo>
                    <a:pt x="11498" y="21600"/>
                  </a:lnTo>
                  <a:lnTo>
                    <a:pt x="21455" y="11631"/>
                  </a:lnTo>
                  <a:cubicBezTo>
                    <a:pt x="21600" y="11522"/>
                    <a:pt x="21600" y="11197"/>
                    <a:pt x="21455" y="11089"/>
                  </a:cubicBezTo>
                  <a:lnTo>
                    <a:pt x="10477" y="108"/>
                  </a:lnTo>
                  <a:cubicBezTo>
                    <a:pt x="10394" y="37"/>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17" name="Google Shape;3516;p73"/>
            <p:cNvSpPr/>
            <p:nvPr/>
          </p:nvSpPr>
          <p:spPr>
            <a:xfrm>
              <a:off x="217251" y="2550587"/>
              <a:ext cx="640729" cy="36915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7"/>
                    <a:pt x="9956" y="108"/>
                  </a:cubicBezTo>
                  <a:lnTo>
                    <a:pt x="0" y="10078"/>
                  </a:lnTo>
                  <a:lnTo>
                    <a:pt x="11498" y="21600"/>
                  </a:lnTo>
                  <a:lnTo>
                    <a:pt x="21455" y="11631"/>
                  </a:lnTo>
                  <a:cubicBezTo>
                    <a:pt x="21600" y="11522"/>
                    <a:pt x="21600" y="11197"/>
                    <a:pt x="21455" y="11089"/>
                  </a:cubicBezTo>
                  <a:lnTo>
                    <a:pt x="10477" y="108"/>
                  </a:lnTo>
                  <a:cubicBezTo>
                    <a:pt x="10394" y="37"/>
                    <a:pt x="10305" y="0"/>
                    <a:pt x="1021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18" name="Google Shape;3517;p73"/>
            <p:cNvSpPr/>
            <p:nvPr/>
          </p:nvSpPr>
          <p:spPr>
            <a:xfrm>
              <a:off x="253766" y="2550587"/>
              <a:ext cx="595550" cy="342615"/>
            </a:xfrm>
            <a:custGeom>
              <a:avLst/>
              <a:gdLst/>
              <a:ahLst/>
              <a:cxnLst>
                <a:cxn ang="0">
                  <a:pos x="wd2" y="hd2"/>
                </a:cxn>
                <a:cxn ang="5400000">
                  <a:pos x="wd2" y="hd2"/>
                </a:cxn>
                <a:cxn ang="10800000">
                  <a:pos x="wd2" y="hd2"/>
                </a:cxn>
                <a:cxn ang="16200000">
                  <a:pos x="wd2" y="hd2"/>
                </a:cxn>
              </a:cxnLst>
              <a:rect l="0" t="0" r="r" b="b"/>
              <a:pathLst>
                <a:path w="21583" h="21600" extrusionOk="0">
                  <a:moveTo>
                    <a:pt x="9373" y="0"/>
                  </a:moveTo>
                  <a:cubicBezTo>
                    <a:pt x="9275" y="0"/>
                    <a:pt x="9174" y="40"/>
                    <a:pt x="9084" y="117"/>
                  </a:cubicBezTo>
                  <a:lnTo>
                    <a:pt x="1144" y="8056"/>
                  </a:lnTo>
                  <a:lnTo>
                    <a:pt x="0" y="6889"/>
                  </a:lnTo>
                  <a:lnTo>
                    <a:pt x="0" y="9224"/>
                  </a:lnTo>
                  <a:lnTo>
                    <a:pt x="12381" y="21600"/>
                  </a:lnTo>
                  <a:lnTo>
                    <a:pt x="21466" y="12493"/>
                  </a:lnTo>
                  <a:cubicBezTo>
                    <a:pt x="21555" y="12415"/>
                    <a:pt x="21600" y="12260"/>
                    <a:pt x="21577" y="12103"/>
                  </a:cubicBezTo>
                  <a:lnTo>
                    <a:pt x="21577" y="10002"/>
                  </a:lnTo>
                  <a:lnTo>
                    <a:pt x="20546" y="11053"/>
                  </a:lnTo>
                  <a:lnTo>
                    <a:pt x="9644" y="117"/>
                  </a:lnTo>
                  <a:cubicBezTo>
                    <a:pt x="9566" y="40"/>
                    <a:pt x="9471" y="0"/>
                    <a:pt x="9373"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619" name="Google Shape;3518;p73"/>
            <p:cNvSpPr/>
            <p:nvPr/>
          </p:nvSpPr>
          <p:spPr>
            <a:xfrm>
              <a:off x="253766" y="2513557"/>
              <a:ext cx="595550" cy="343208"/>
            </a:xfrm>
            <a:custGeom>
              <a:avLst/>
              <a:gdLst/>
              <a:ahLst/>
              <a:cxnLst>
                <a:cxn ang="0">
                  <a:pos x="wd2" y="hd2"/>
                </a:cxn>
                <a:cxn ang="5400000">
                  <a:pos x="wd2" y="hd2"/>
                </a:cxn>
                <a:cxn ang="10800000">
                  <a:pos x="wd2" y="hd2"/>
                </a:cxn>
                <a:cxn ang="16200000">
                  <a:pos x="wd2" y="hd2"/>
                </a:cxn>
              </a:cxnLst>
              <a:rect l="0" t="0" r="r" b="b"/>
              <a:pathLst>
                <a:path w="21561" h="21600" extrusionOk="0">
                  <a:moveTo>
                    <a:pt x="9354" y="0"/>
                  </a:moveTo>
                  <a:cubicBezTo>
                    <a:pt x="9260" y="0"/>
                    <a:pt x="9164" y="38"/>
                    <a:pt x="9074" y="116"/>
                  </a:cubicBezTo>
                  <a:lnTo>
                    <a:pt x="0" y="9208"/>
                  </a:lnTo>
                  <a:lnTo>
                    <a:pt x="12368" y="21600"/>
                  </a:lnTo>
                  <a:lnTo>
                    <a:pt x="21443" y="12510"/>
                  </a:lnTo>
                  <a:cubicBezTo>
                    <a:pt x="21600" y="12393"/>
                    <a:pt x="21600" y="12044"/>
                    <a:pt x="21443" y="11927"/>
                  </a:cubicBezTo>
                  <a:lnTo>
                    <a:pt x="9635" y="116"/>
                  </a:lnTo>
                  <a:cubicBezTo>
                    <a:pt x="9545" y="38"/>
                    <a:pt x="9450" y="0"/>
                    <a:pt x="935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20" name="Google Shape;3519;p73"/>
            <p:cNvSpPr/>
            <p:nvPr/>
          </p:nvSpPr>
          <p:spPr>
            <a:xfrm>
              <a:off x="253766" y="2659863"/>
              <a:ext cx="341640" cy="233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428"/>
                  </a:lnTo>
                  <a:lnTo>
                    <a:pt x="21600" y="21600"/>
                  </a:lnTo>
                  <a:lnTo>
                    <a:pt x="21600" y="18227"/>
                  </a:lnTo>
                  <a:lnTo>
                    <a:pt x="0" y="0"/>
                  </a:ln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621" name="Google Shape;3520;p73"/>
            <p:cNvSpPr/>
            <p:nvPr/>
          </p:nvSpPr>
          <p:spPr>
            <a:xfrm>
              <a:off x="588975" y="2833685"/>
              <a:ext cx="12701" cy="12701"/>
            </a:xfrm>
            <a:custGeom>
              <a:avLst/>
              <a:gdLst/>
              <a:ahLst/>
              <a:cxnLst>
                <a:cxn ang="0">
                  <a:pos x="wd2" y="hd2"/>
                </a:cxn>
                <a:cxn ang="5400000">
                  <a:pos x="wd2" y="hd2"/>
                </a:cxn>
                <a:cxn ang="10800000">
                  <a:pos x="wd2" y="hd2"/>
                </a:cxn>
                <a:cxn ang="16200000">
                  <a:pos x="wd2" y="hd2"/>
                </a:cxn>
              </a:cxnLst>
              <a:rect l="0" t="0" r="r" b="b"/>
              <a:pathLst>
                <a:path w="19659" h="21600" extrusionOk="0">
                  <a:moveTo>
                    <a:pt x="9956" y="0"/>
                  </a:moveTo>
                  <a:cubicBezTo>
                    <a:pt x="7013" y="0"/>
                    <a:pt x="4070" y="0"/>
                    <a:pt x="2099" y="1818"/>
                  </a:cubicBezTo>
                  <a:cubicBezTo>
                    <a:pt x="-844" y="7329"/>
                    <a:pt x="-844" y="12839"/>
                    <a:pt x="3070" y="16531"/>
                  </a:cubicBezTo>
                  <a:cubicBezTo>
                    <a:pt x="4070" y="18349"/>
                    <a:pt x="6013" y="20222"/>
                    <a:pt x="7984" y="20222"/>
                  </a:cubicBezTo>
                  <a:cubicBezTo>
                    <a:pt x="8985" y="21104"/>
                    <a:pt x="9956" y="21600"/>
                    <a:pt x="11045" y="21600"/>
                  </a:cubicBezTo>
                  <a:cubicBezTo>
                    <a:pt x="12163" y="21600"/>
                    <a:pt x="13399" y="21104"/>
                    <a:pt x="14870" y="20222"/>
                  </a:cubicBezTo>
                  <a:cubicBezTo>
                    <a:pt x="15842" y="20222"/>
                    <a:pt x="16813" y="20222"/>
                    <a:pt x="16813" y="18349"/>
                  </a:cubicBezTo>
                  <a:cubicBezTo>
                    <a:pt x="20756" y="14712"/>
                    <a:pt x="20756" y="7329"/>
                    <a:pt x="15842" y="3637"/>
                  </a:cubicBezTo>
                  <a:cubicBezTo>
                    <a:pt x="13870" y="1818"/>
                    <a:pt x="11928" y="0"/>
                    <a:pt x="995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22" name="Google Shape;3521;p73"/>
            <p:cNvSpPr/>
            <p:nvPr/>
          </p:nvSpPr>
          <p:spPr>
            <a:xfrm>
              <a:off x="552575" y="2830837"/>
              <a:ext cx="45929" cy="58035"/>
            </a:xfrm>
            <a:custGeom>
              <a:avLst/>
              <a:gdLst/>
              <a:ahLst/>
              <a:cxnLst>
                <a:cxn ang="0">
                  <a:pos x="wd2" y="hd2"/>
                </a:cxn>
                <a:cxn ang="5400000">
                  <a:pos x="wd2" y="hd2"/>
                </a:cxn>
                <a:cxn ang="10800000">
                  <a:pos x="wd2" y="hd2"/>
                </a:cxn>
                <a:cxn ang="16200000">
                  <a:pos x="wd2" y="hd2"/>
                </a:cxn>
              </a:cxnLst>
              <a:rect l="0" t="0" r="r" b="b"/>
              <a:pathLst>
                <a:path w="21370" h="21600" extrusionOk="0">
                  <a:moveTo>
                    <a:pt x="14740" y="0"/>
                  </a:moveTo>
                  <a:cubicBezTo>
                    <a:pt x="13013" y="234"/>
                    <a:pt x="11287" y="461"/>
                    <a:pt x="9845" y="1384"/>
                  </a:cubicBezTo>
                  <a:cubicBezTo>
                    <a:pt x="3802" y="4367"/>
                    <a:pt x="348" y="9422"/>
                    <a:pt x="55" y="14940"/>
                  </a:cubicBezTo>
                  <a:cubicBezTo>
                    <a:pt x="-230" y="16544"/>
                    <a:pt x="633" y="18383"/>
                    <a:pt x="1782" y="19534"/>
                  </a:cubicBezTo>
                  <a:cubicBezTo>
                    <a:pt x="2938" y="20911"/>
                    <a:pt x="4950" y="21600"/>
                    <a:pt x="6970" y="21600"/>
                  </a:cubicBezTo>
                  <a:cubicBezTo>
                    <a:pt x="8697" y="21600"/>
                    <a:pt x="10423" y="21139"/>
                    <a:pt x="11865" y="20450"/>
                  </a:cubicBezTo>
                  <a:cubicBezTo>
                    <a:pt x="12150" y="20222"/>
                    <a:pt x="12443" y="20222"/>
                    <a:pt x="12728" y="19995"/>
                  </a:cubicBezTo>
                  <a:lnTo>
                    <a:pt x="10708" y="19072"/>
                  </a:lnTo>
                  <a:cubicBezTo>
                    <a:pt x="9353" y="19651"/>
                    <a:pt x="8075" y="19919"/>
                    <a:pt x="6944" y="19919"/>
                  </a:cubicBezTo>
                  <a:cubicBezTo>
                    <a:pt x="4026" y="19919"/>
                    <a:pt x="2075" y="18087"/>
                    <a:pt x="2075" y="14940"/>
                  </a:cubicBezTo>
                  <a:cubicBezTo>
                    <a:pt x="2360" y="9884"/>
                    <a:pt x="5528" y="5290"/>
                    <a:pt x="10708" y="2762"/>
                  </a:cubicBezTo>
                  <a:cubicBezTo>
                    <a:pt x="11822" y="2004"/>
                    <a:pt x="13108" y="1660"/>
                    <a:pt x="14369" y="1660"/>
                  </a:cubicBezTo>
                  <a:cubicBezTo>
                    <a:pt x="15405" y="1660"/>
                    <a:pt x="16432" y="1887"/>
                    <a:pt x="17338" y="2301"/>
                  </a:cubicBezTo>
                  <a:cubicBezTo>
                    <a:pt x="18487" y="2762"/>
                    <a:pt x="19065" y="3678"/>
                    <a:pt x="19350" y="4601"/>
                  </a:cubicBezTo>
                  <a:lnTo>
                    <a:pt x="21370" y="4601"/>
                  </a:lnTo>
                  <a:cubicBezTo>
                    <a:pt x="21076" y="3678"/>
                    <a:pt x="20507" y="2762"/>
                    <a:pt x="19928" y="2073"/>
                  </a:cubicBezTo>
                  <a:cubicBezTo>
                    <a:pt x="18487" y="696"/>
                    <a:pt x="16760" y="0"/>
                    <a:pt x="14740"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23" name="Google Shape;3522;p73"/>
            <p:cNvSpPr/>
            <p:nvPr/>
          </p:nvSpPr>
          <p:spPr>
            <a:xfrm>
              <a:off x="563214" y="2692563"/>
              <a:ext cx="294605" cy="150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6"/>
                  </a:lnTo>
                  <a:lnTo>
                    <a:pt x="0" y="21600"/>
                  </a:lnTo>
                  <a:lnTo>
                    <a:pt x="21328" y="1682"/>
                  </a:lnTo>
                  <a:cubicBezTo>
                    <a:pt x="21510" y="1417"/>
                    <a:pt x="21600" y="1064"/>
                    <a:pt x="21600" y="709"/>
                  </a:cubicBez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24" name="Google Shape;3523;p73"/>
            <p:cNvSpPr/>
            <p:nvPr/>
          </p:nvSpPr>
          <p:spPr>
            <a:xfrm>
              <a:off x="563214" y="2692563"/>
              <a:ext cx="294605" cy="15063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6"/>
                  </a:lnTo>
                  <a:lnTo>
                    <a:pt x="0" y="21600"/>
                  </a:lnTo>
                  <a:lnTo>
                    <a:pt x="21328" y="1682"/>
                  </a:lnTo>
                  <a:cubicBezTo>
                    <a:pt x="21510" y="1417"/>
                    <a:pt x="21600" y="1064"/>
                    <a:pt x="21600" y="709"/>
                  </a:cubicBez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25" name="Google Shape;3524;p73"/>
            <p:cNvSpPr/>
            <p:nvPr/>
          </p:nvSpPr>
          <p:spPr>
            <a:xfrm>
              <a:off x="217251" y="2498734"/>
              <a:ext cx="640729" cy="340136"/>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40"/>
                    <a:pt x="9956" y="118"/>
                  </a:cubicBezTo>
                  <a:lnTo>
                    <a:pt x="0" y="9095"/>
                  </a:lnTo>
                  <a:lnTo>
                    <a:pt x="11498" y="21600"/>
                  </a:lnTo>
                  <a:lnTo>
                    <a:pt x="21455" y="12584"/>
                  </a:lnTo>
                  <a:cubicBezTo>
                    <a:pt x="21600" y="12428"/>
                    <a:pt x="21600" y="12191"/>
                    <a:pt x="21455" y="12035"/>
                  </a:cubicBezTo>
                  <a:lnTo>
                    <a:pt x="10477" y="118"/>
                  </a:lnTo>
                  <a:cubicBezTo>
                    <a:pt x="10394" y="40"/>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26" name="Google Shape;3525;p73"/>
            <p:cNvSpPr/>
            <p:nvPr/>
          </p:nvSpPr>
          <p:spPr>
            <a:xfrm>
              <a:off x="217251" y="2641950"/>
              <a:ext cx="341640"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4979"/>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27" name="Google Shape;3526;p73"/>
            <p:cNvSpPr/>
            <p:nvPr/>
          </p:nvSpPr>
          <p:spPr>
            <a:xfrm>
              <a:off x="217251" y="2641950"/>
              <a:ext cx="341640"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4979"/>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28" name="Google Shape;3527;p73"/>
            <p:cNvSpPr/>
            <p:nvPr/>
          </p:nvSpPr>
          <p:spPr>
            <a:xfrm>
              <a:off x="459866" y="2812332"/>
              <a:ext cx="46529" cy="57405"/>
            </a:xfrm>
            <a:custGeom>
              <a:avLst/>
              <a:gdLst/>
              <a:ahLst/>
              <a:cxnLst>
                <a:cxn ang="0">
                  <a:pos x="wd2" y="hd2"/>
                </a:cxn>
                <a:cxn ang="5400000">
                  <a:pos x="wd2" y="hd2"/>
                </a:cxn>
                <a:cxn ang="10800000">
                  <a:pos x="wd2" y="hd2"/>
                </a:cxn>
                <a:cxn ang="16200000">
                  <a:pos x="wd2" y="hd2"/>
                </a:cxn>
              </a:cxnLst>
              <a:rect l="0" t="0" r="r" b="b"/>
              <a:pathLst>
                <a:path w="21367" h="21600" extrusionOk="0">
                  <a:moveTo>
                    <a:pt x="6817" y="0"/>
                  </a:moveTo>
                  <a:cubicBezTo>
                    <a:pt x="2837" y="0"/>
                    <a:pt x="0" y="2556"/>
                    <a:pt x="0" y="6733"/>
                  </a:cubicBezTo>
                  <a:cubicBezTo>
                    <a:pt x="281" y="12311"/>
                    <a:pt x="3979" y="17422"/>
                    <a:pt x="9662" y="20437"/>
                  </a:cubicBezTo>
                  <a:cubicBezTo>
                    <a:pt x="11085" y="21133"/>
                    <a:pt x="12790" y="21600"/>
                    <a:pt x="14494" y="21600"/>
                  </a:cubicBezTo>
                  <a:cubicBezTo>
                    <a:pt x="16479" y="21600"/>
                    <a:pt x="18473" y="20904"/>
                    <a:pt x="19606" y="19741"/>
                  </a:cubicBezTo>
                  <a:cubicBezTo>
                    <a:pt x="20748" y="18348"/>
                    <a:pt x="21600" y="16719"/>
                    <a:pt x="21310" y="14867"/>
                  </a:cubicBezTo>
                  <a:cubicBezTo>
                    <a:pt x="21029" y="9289"/>
                    <a:pt x="17331" y="4178"/>
                    <a:pt x="11648" y="1163"/>
                  </a:cubicBezTo>
                  <a:cubicBezTo>
                    <a:pt x="10233" y="460"/>
                    <a:pt x="8521" y="0"/>
                    <a:pt x="6817"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29" name="Google Shape;3528;p73"/>
            <p:cNvSpPr/>
            <p:nvPr/>
          </p:nvSpPr>
          <p:spPr>
            <a:xfrm>
              <a:off x="464189" y="2816848"/>
              <a:ext cx="37759" cy="48763"/>
            </a:xfrm>
            <a:custGeom>
              <a:avLst/>
              <a:gdLst/>
              <a:ahLst/>
              <a:cxnLst>
                <a:cxn ang="0">
                  <a:pos x="wd2" y="hd2"/>
                </a:cxn>
                <a:cxn ang="5400000">
                  <a:pos x="wd2" y="hd2"/>
                </a:cxn>
                <a:cxn ang="10800000">
                  <a:pos x="wd2" y="hd2"/>
                </a:cxn>
                <a:cxn ang="16200000">
                  <a:pos x="wd2" y="hd2"/>
                </a:cxn>
              </a:cxnLst>
              <a:rect l="0" t="0" r="r" b="b"/>
              <a:pathLst>
                <a:path w="21600" h="21600" extrusionOk="0">
                  <a:moveTo>
                    <a:pt x="6284" y="0"/>
                  </a:moveTo>
                  <a:cubicBezTo>
                    <a:pt x="2579" y="0"/>
                    <a:pt x="0" y="2180"/>
                    <a:pt x="0" y="5927"/>
                  </a:cubicBezTo>
                  <a:cubicBezTo>
                    <a:pt x="361" y="11944"/>
                    <a:pt x="4607" y="17141"/>
                    <a:pt x="10975" y="20420"/>
                  </a:cubicBezTo>
                  <a:cubicBezTo>
                    <a:pt x="12737" y="21215"/>
                    <a:pt x="14372" y="21600"/>
                    <a:pt x="15805" y="21600"/>
                  </a:cubicBezTo>
                  <a:cubicBezTo>
                    <a:pt x="19297" y="21600"/>
                    <a:pt x="21600" y="19370"/>
                    <a:pt x="21600" y="15501"/>
                  </a:cubicBezTo>
                  <a:cubicBezTo>
                    <a:pt x="21250" y="9755"/>
                    <a:pt x="17354" y="4287"/>
                    <a:pt x="10975" y="1008"/>
                  </a:cubicBezTo>
                  <a:cubicBezTo>
                    <a:pt x="9298" y="320"/>
                    <a:pt x="7706" y="0"/>
                    <a:pt x="6284"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630" name="Google Shape;3529;p73"/>
            <p:cNvSpPr/>
            <p:nvPr/>
          </p:nvSpPr>
          <p:spPr>
            <a:xfrm>
              <a:off x="243858" y="2684124"/>
              <a:ext cx="189384" cy="145437"/>
            </a:xfrm>
            <a:custGeom>
              <a:avLst/>
              <a:gdLst/>
              <a:ahLst/>
              <a:cxnLst>
                <a:cxn ang="0">
                  <a:pos x="wd2" y="hd2"/>
                </a:cxn>
                <a:cxn ang="5400000">
                  <a:pos x="wd2" y="hd2"/>
                </a:cxn>
                <a:cxn ang="10800000">
                  <a:pos x="wd2" y="hd2"/>
                </a:cxn>
                <a:cxn ang="16200000">
                  <a:pos x="wd2" y="hd2"/>
                </a:cxn>
              </a:cxnLst>
              <a:rect l="0" t="0" r="r" b="b"/>
              <a:pathLst>
                <a:path w="21600" h="21600" extrusionOk="0">
                  <a:moveTo>
                    <a:pt x="1299" y="0"/>
                  </a:moveTo>
                  <a:cubicBezTo>
                    <a:pt x="533" y="0"/>
                    <a:pt x="0" y="830"/>
                    <a:pt x="0" y="2262"/>
                  </a:cubicBezTo>
                  <a:lnTo>
                    <a:pt x="0" y="3271"/>
                  </a:lnTo>
                  <a:cubicBezTo>
                    <a:pt x="70" y="5381"/>
                    <a:pt x="918" y="7396"/>
                    <a:pt x="2330" y="8589"/>
                  </a:cubicBezTo>
                  <a:lnTo>
                    <a:pt x="19200" y="21149"/>
                  </a:lnTo>
                  <a:cubicBezTo>
                    <a:pt x="19604" y="21454"/>
                    <a:pt x="19983" y="21600"/>
                    <a:pt x="20315" y="21600"/>
                  </a:cubicBezTo>
                  <a:cubicBezTo>
                    <a:pt x="21084" y="21600"/>
                    <a:pt x="21600" y="20817"/>
                    <a:pt x="21600" y="19407"/>
                  </a:cubicBezTo>
                  <a:lnTo>
                    <a:pt x="21600" y="18398"/>
                  </a:lnTo>
                  <a:cubicBezTo>
                    <a:pt x="21530" y="16199"/>
                    <a:pt x="20612" y="14273"/>
                    <a:pt x="19200" y="13083"/>
                  </a:cubicBezTo>
                  <a:lnTo>
                    <a:pt x="2330" y="429"/>
                  </a:lnTo>
                  <a:cubicBezTo>
                    <a:pt x="1962" y="137"/>
                    <a:pt x="1610" y="0"/>
                    <a:pt x="1299"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631" name="Google Shape;3530;p73"/>
            <p:cNvSpPr/>
            <p:nvPr/>
          </p:nvSpPr>
          <p:spPr>
            <a:xfrm>
              <a:off x="555017" y="2836408"/>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94"/>
                  </a:lnTo>
                  <a:lnTo>
                    <a:pt x="0" y="21600"/>
                  </a:lnTo>
                  <a:lnTo>
                    <a:pt x="21600" y="21002"/>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32" name="Google Shape;3531;p73"/>
            <p:cNvSpPr/>
            <p:nvPr/>
          </p:nvSpPr>
          <p:spPr>
            <a:xfrm>
              <a:off x="555017" y="2836408"/>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94"/>
                  </a:lnTo>
                  <a:lnTo>
                    <a:pt x="0" y="21600"/>
                  </a:lnTo>
                  <a:lnTo>
                    <a:pt x="21600" y="2100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3" name="Google Shape;3532;p73"/>
            <p:cNvSpPr/>
            <p:nvPr/>
          </p:nvSpPr>
          <p:spPr>
            <a:xfrm>
              <a:off x="220331" y="2466645"/>
              <a:ext cx="645539" cy="355403"/>
            </a:xfrm>
            <a:custGeom>
              <a:avLst/>
              <a:gdLst/>
              <a:ahLst/>
              <a:cxnLst>
                <a:cxn ang="0">
                  <a:pos x="wd2" y="hd2"/>
                </a:cxn>
                <a:cxn ang="5400000">
                  <a:pos x="wd2" y="hd2"/>
                </a:cxn>
                <a:cxn ang="10800000">
                  <a:pos x="wd2" y="hd2"/>
                </a:cxn>
                <a:cxn ang="16200000">
                  <a:pos x="wd2" y="hd2"/>
                </a:cxn>
              </a:cxnLst>
              <a:rect l="0" t="0" r="r" b="b"/>
              <a:pathLst>
                <a:path w="21600" h="21600" extrusionOk="0">
                  <a:moveTo>
                    <a:pt x="10169" y="0"/>
                  </a:moveTo>
                  <a:lnTo>
                    <a:pt x="125" y="9191"/>
                  </a:lnTo>
                  <a:cubicBezTo>
                    <a:pt x="63" y="9266"/>
                    <a:pt x="21" y="9379"/>
                    <a:pt x="0" y="9529"/>
                  </a:cubicBezTo>
                  <a:cubicBezTo>
                    <a:pt x="21" y="9642"/>
                    <a:pt x="63" y="9755"/>
                    <a:pt x="125" y="9829"/>
                  </a:cubicBezTo>
                  <a:lnTo>
                    <a:pt x="11328" y="21572"/>
                  </a:lnTo>
                  <a:cubicBezTo>
                    <a:pt x="11359" y="21591"/>
                    <a:pt x="11395" y="21600"/>
                    <a:pt x="11434" y="21600"/>
                  </a:cubicBezTo>
                  <a:cubicBezTo>
                    <a:pt x="11473" y="21600"/>
                    <a:pt x="11515" y="21591"/>
                    <a:pt x="11556" y="21572"/>
                  </a:cubicBezTo>
                  <a:lnTo>
                    <a:pt x="21600" y="12343"/>
                  </a:lnTo>
                  <a:lnTo>
                    <a:pt x="21600" y="11930"/>
                  </a:lnTo>
                  <a:lnTo>
                    <a:pt x="1016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34" name="Google Shape;3533;p73"/>
            <p:cNvSpPr/>
            <p:nvPr/>
          </p:nvSpPr>
          <p:spPr>
            <a:xfrm>
              <a:off x="220809" y="2617874"/>
              <a:ext cx="341180" cy="203711"/>
            </a:xfrm>
            <a:custGeom>
              <a:avLst/>
              <a:gdLst/>
              <a:ahLst/>
              <a:cxnLst>
                <a:cxn ang="0">
                  <a:pos x="wd2" y="hd2"/>
                </a:cxn>
                <a:cxn ang="5400000">
                  <a:pos x="wd2" y="hd2"/>
                </a:cxn>
                <a:cxn ang="10800000">
                  <a:pos x="wd2" y="hd2"/>
                </a:cxn>
                <a:cxn ang="16200000">
                  <a:pos x="wd2" y="hd2"/>
                </a:cxn>
              </a:cxnLst>
              <a:rect l="0" t="0" r="r" b="b"/>
              <a:pathLst>
                <a:path w="21532" h="21600" extrusionOk="0">
                  <a:moveTo>
                    <a:pt x="205" y="0"/>
                  </a:moveTo>
                  <a:cubicBezTo>
                    <a:pt x="191" y="8"/>
                    <a:pt x="179" y="18"/>
                    <a:pt x="169" y="29"/>
                  </a:cubicBezTo>
                  <a:cubicBezTo>
                    <a:pt x="180" y="20"/>
                    <a:pt x="192" y="10"/>
                    <a:pt x="205" y="0"/>
                  </a:cubicBezTo>
                  <a:close/>
                  <a:moveTo>
                    <a:pt x="169" y="29"/>
                  </a:moveTo>
                  <a:cubicBezTo>
                    <a:pt x="-68" y="255"/>
                    <a:pt x="-56" y="863"/>
                    <a:pt x="205" y="1113"/>
                  </a:cubicBezTo>
                  <a:lnTo>
                    <a:pt x="21336" y="21535"/>
                  </a:lnTo>
                  <a:cubicBezTo>
                    <a:pt x="21415" y="21600"/>
                    <a:pt x="21454" y="21600"/>
                    <a:pt x="21532" y="21600"/>
                  </a:cubicBezTo>
                  <a:lnTo>
                    <a:pt x="21532" y="20947"/>
                  </a:lnTo>
                  <a:cubicBezTo>
                    <a:pt x="21454" y="20947"/>
                    <a:pt x="21415" y="20880"/>
                    <a:pt x="21336" y="20815"/>
                  </a:cubicBezTo>
                  <a:lnTo>
                    <a:pt x="205" y="392"/>
                  </a:lnTo>
                  <a:cubicBezTo>
                    <a:pt x="101" y="336"/>
                    <a:pt x="89" y="124"/>
                    <a:pt x="169" y="29"/>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5" name="Google Shape;3534;p73"/>
            <p:cNvSpPr/>
            <p:nvPr/>
          </p:nvSpPr>
          <p:spPr>
            <a:xfrm>
              <a:off x="222669" y="2466645"/>
              <a:ext cx="643201" cy="348778"/>
            </a:xfrm>
            <a:custGeom>
              <a:avLst/>
              <a:gdLst/>
              <a:ahLst/>
              <a:cxnLst>
                <a:cxn ang="0">
                  <a:pos x="wd2" y="hd2"/>
                </a:cxn>
                <a:cxn ang="5400000">
                  <a:pos x="wd2" y="hd2"/>
                </a:cxn>
                <a:cxn ang="10800000">
                  <a:pos x="wd2" y="hd2"/>
                </a:cxn>
                <a:cxn ang="16200000">
                  <a:pos x="wd2" y="hd2"/>
                </a:cxn>
              </a:cxnLst>
              <a:rect l="0" t="0" r="r" b="b"/>
              <a:pathLst>
                <a:path w="21584" h="21600" extrusionOk="0">
                  <a:moveTo>
                    <a:pt x="10119" y="0"/>
                  </a:moveTo>
                  <a:lnTo>
                    <a:pt x="46" y="9366"/>
                  </a:lnTo>
                  <a:cubicBezTo>
                    <a:pt x="-16" y="9405"/>
                    <a:pt x="-16" y="9557"/>
                    <a:pt x="46" y="9634"/>
                  </a:cubicBezTo>
                  <a:lnTo>
                    <a:pt x="11282" y="21561"/>
                  </a:lnTo>
                  <a:cubicBezTo>
                    <a:pt x="11324" y="21600"/>
                    <a:pt x="11345" y="21600"/>
                    <a:pt x="11386" y="21600"/>
                  </a:cubicBezTo>
                  <a:cubicBezTo>
                    <a:pt x="11427" y="21600"/>
                    <a:pt x="11469" y="21600"/>
                    <a:pt x="11511" y="21561"/>
                  </a:cubicBezTo>
                  <a:lnTo>
                    <a:pt x="21584" y="12156"/>
                  </a:lnTo>
                  <a:lnTo>
                    <a:pt x="10119"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6" name="Google Shape;3535;p73"/>
            <p:cNvSpPr/>
            <p:nvPr/>
          </p:nvSpPr>
          <p:spPr>
            <a:xfrm>
              <a:off x="561989" y="2662935"/>
              <a:ext cx="303881" cy="1586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64" y="20592"/>
                  </a:lnTo>
                  <a:cubicBezTo>
                    <a:pt x="175" y="20675"/>
                    <a:pt x="87" y="20761"/>
                    <a:pt x="0" y="20761"/>
                  </a:cubicBezTo>
                  <a:lnTo>
                    <a:pt x="0" y="21600"/>
                  </a:lnTo>
                  <a:cubicBezTo>
                    <a:pt x="87" y="21600"/>
                    <a:pt x="175" y="21600"/>
                    <a:pt x="264" y="21517"/>
                  </a:cubicBezTo>
                  <a:lnTo>
                    <a:pt x="21600" y="925"/>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7" name="Google Shape;3536;p73"/>
            <p:cNvSpPr/>
            <p:nvPr/>
          </p:nvSpPr>
          <p:spPr>
            <a:xfrm>
              <a:off x="519277" y="2381445"/>
              <a:ext cx="341639"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5026"/>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38" name="Google Shape;3537;p73"/>
            <p:cNvSpPr/>
            <p:nvPr/>
          </p:nvSpPr>
          <p:spPr>
            <a:xfrm>
              <a:off x="519277" y="2381445"/>
              <a:ext cx="341639" cy="2839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8"/>
                  </a:lnTo>
                  <a:lnTo>
                    <a:pt x="21600" y="21600"/>
                  </a:lnTo>
                  <a:lnTo>
                    <a:pt x="21600" y="15026"/>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39" name="Google Shape;3538;p73"/>
            <p:cNvSpPr/>
            <p:nvPr/>
          </p:nvSpPr>
          <p:spPr>
            <a:xfrm>
              <a:off x="220331" y="2438868"/>
              <a:ext cx="600360" cy="362047"/>
            </a:xfrm>
            <a:custGeom>
              <a:avLst/>
              <a:gdLst/>
              <a:ahLst/>
              <a:cxnLst>
                <a:cxn ang="0">
                  <a:pos x="wd2" y="hd2"/>
                </a:cxn>
                <a:cxn ang="5400000">
                  <a:pos x="wd2" y="hd2"/>
                </a:cxn>
                <a:cxn ang="10800000">
                  <a:pos x="wd2" y="hd2"/>
                </a:cxn>
                <a:cxn ang="16200000">
                  <a:pos x="wd2" y="hd2"/>
                </a:cxn>
              </a:cxnLst>
              <a:rect l="0" t="0" r="r" b="b"/>
              <a:pathLst>
                <a:path w="21600" h="21600" extrusionOk="0">
                  <a:moveTo>
                    <a:pt x="9308" y="0"/>
                  </a:moveTo>
                  <a:lnTo>
                    <a:pt x="156" y="8176"/>
                  </a:lnTo>
                  <a:cubicBezTo>
                    <a:pt x="67" y="8286"/>
                    <a:pt x="23" y="8433"/>
                    <a:pt x="0" y="8617"/>
                  </a:cubicBezTo>
                  <a:lnTo>
                    <a:pt x="0" y="9686"/>
                  </a:lnTo>
                  <a:cubicBezTo>
                    <a:pt x="23" y="9833"/>
                    <a:pt x="67" y="10017"/>
                    <a:pt x="156" y="10091"/>
                  </a:cubicBezTo>
                  <a:lnTo>
                    <a:pt x="12158" y="21545"/>
                  </a:lnTo>
                  <a:cubicBezTo>
                    <a:pt x="12203" y="21581"/>
                    <a:pt x="12253" y="21600"/>
                    <a:pt x="12303" y="21600"/>
                  </a:cubicBezTo>
                  <a:cubicBezTo>
                    <a:pt x="12353" y="21600"/>
                    <a:pt x="12403" y="21581"/>
                    <a:pt x="12448" y="21545"/>
                  </a:cubicBezTo>
                  <a:lnTo>
                    <a:pt x="21600" y="13368"/>
                  </a:lnTo>
                  <a:lnTo>
                    <a:pt x="21600" y="11711"/>
                  </a:lnTo>
                  <a:lnTo>
                    <a:pt x="9308" y="0"/>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640" name="Google Shape;3539;p73"/>
            <p:cNvSpPr/>
            <p:nvPr/>
          </p:nvSpPr>
          <p:spPr>
            <a:xfrm>
              <a:off x="222822" y="2438868"/>
              <a:ext cx="597869" cy="334881"/>
            </a:xfrm>
            <a:custGeom>
              <a:avLst/>
              <a:gdLst/>
              <a:ahLst/>
              <a:cxnLst>
                <a:cxn ang="0">
                  <a:pos x="wd2" y="hd2"/>
                </a:cxn>
                <a:cxn ang="5400000">
                  <a:pos x="wd2" y="hd2"/>
                </a:cxn>
                <a:cxn ang="10800000">
                  <a:pos x="wd2" y="hd2"/>
                </a:cxn>
                <a:cxn ang="16200000">
                  <a:pos x="wd2" y="hd2"/>
                </a:cxn>
              </a:cxnLst>
              <a:rect l="0" t="0" r="r" b="b"/>
              <a:pathLst>
                <a:path w="21578" h="21600" extrusionOk="0">
                  <a:moveTo>
                    <a:pt x="9248" y="0"/>
                  </a:moveTo>
                  <a:lnTo>
                    <a:pt x="67" y="8839"/>
                  </a:lnTo>
                  <a:cubicBezTo>
                    <a:pt x="-22" y="8919"/>
                    <a:pt x="-22" y="9117"/>
                    <a:pt x="67" y="9158"/>
                  </a:cubicBezTo>
                  <a:lnTo>
                    <a:pt x="12107" y="21540"/>
                  </a:lnTo>
                  <a:cubicBezTo>
                    <a:pt x="12151" y="21580"/>
                    <a:pt x="12202" y="21600"/>
                    <a:pt x="12252" y="21600"/>
                  </a:cubicBezTo>
                  <a:cubicBezTo>
                    <a:pt x="12302" y="21600"/>
                    <a:pt x="12352" y="21580"/>
                    <a:pt x="12397" y="21540"/>
                  </a:cubicBezTo>
                  <a:lnTo>
                    <a:pt x="21578" y="12661"/>
                  </a:lnTo>
                  <a:lnTo>
                    <a:pt x="9248"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41" name="Google Shape;3540;p73"/>
            <p:cNvSpPr/>
            <p:nvPr/>
          </p:nvSpPr>
          <p:spPr>
            <a:xfrm>
              <a:off x="786119" y="2628734"/>
              <a:ext cx="12701" cy="12701"/>
            </a:xfrm>
            <a:custGeom>
              <a:avLst/>
              <a:gdLst/>
              <a:ahLst/>
              <a:cxnLst>
                <a:cxn ang="0">
                  <a:pos x="wd2" y="hd2"/>
                </a:cxn>
                <a:cxn ang="5400000">
                  <a:pos x="wd2" y="hd2"/>
                </a:cxn>
                <a:cxn ang="10800000">
                  <a:pos x="wd2" y="hd2"/>
                </a:cxn>
                <a:cxn ang="16200000">
                  <a:pos x="wd2" y="hd2"/>
                </a:cxn>
              </a:cxnLst>
              <a:rect l="0" t="0" r="r" b="b"/>
              <a:pathLst>
                <a:path w="19050" h="21600" extrusionOk="0">
                  <a:moveTo>
                    <a:pt x="9132" y="0"/>
                  </a:moveTo>
                  <a:cubicBezTo>
                    <a:pt x="7274" y="0"/>
                    <a:pt x="4457" y="0"/>
                    <a:pt x="2571" y="3692"/>
                  </a:cubicBezTo>
                  <a:cubicBezTo>
                    <a:pt x="2571" y="2755"/>
                    <a:pt x="2345" y="2314"/>
                    <a:pt x="2092" y="2314"/>
                  </a:cubicBezTo>
                  <a:cubicBezTo>
                    <a:pt x="1866" y="2314"/>
                    <a:pt x="1641" y="2755"/>
                    <a:pt x="1641" y="3692"/>
                  </a:cubicBezTo>
                  <a:cubicBezTo>
                    <a:pt x="-1175" y="7384"/>
                    <a:pt x="-246" y="14712"/>
                    <a:pt x="3500" y="18404"/>
                  </a:cubicBezTo>
                  <a:cubicBezTo>
                    <a:pt x="4457" y="18404"/>
                    <a:pt x="6316" y="20222"/>
                    <a:pt x="7274" y="20222"/>
                  </a:cubicBezTo>
                  <a:cubicBezTo>
                    <a:pt x="8682" y="21159"/>
                    <a:pt x="9836" y="21600"/>
                    <a:pt x="11019" y="21600"/>
                  </a:cubicBezTo>
                  <a:cubicBezTo>
                    <a:pt x="12202" y="21600"/>
                    <a:pt x="13385" y="21159"/>
                    <a:pt x="14793" y="20222"/>
                  </a:cubicBezTo>
                  <a:cubicBezTo>
                    <a:pt x="14793" y="20222"/>
                    <a:pt x="15722" y="20222"/>
                    <a:pt x="16651" y="18404"/>
                  </a:cubicBezTo>
                  <a:cubicBezTo>
                    <a:pt x="20425" y="14712"/>
                    <a:pt x="19468" y="9202"/>
                    <a:pt x="15722" y="3692"/>
                  </a:cubicBezTo>
                  <a:cubicBezTo>
                    <a:pt x="13835" y="1818"/>
                    <a:pt x="11976" y="0"/>
                    <a:pt x="9132"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42" name="Google Shape;3541;p73"/>
            <p:cNvSpPr/>
            <p:nvPr/>
          </p:nvSpPr>
          <p:spPr>
            <a:xfrm>
              <a:off x="220331" y="2577143"/>
              <a:ext cx="341658" cy="224068"/>
            </a:xfrm>
            <a:custGeom>
              <a:avLst/>
              <a:gdLst/>
              <a:ahLst/>
              <a:cxnLst>
                <a:cxn ang="0">
                  <a:pos x="wd2" y="hd2"/>
                </a:cxn>
                <a:cxn ang="5400000">
                  <a:pos x="wd2" y="hd2"/>
                </a:cxn>
                <a:cxn ang="10800000">
                  <a:pos x="wd2" y="hd2"/>
                </a:cxn>
                <a:cxn ang="16200000">
                  <a:pos x="wd2" y="hd2"/>
                </a:cxn>
              </a:cxnLst>
              <a:rect l="0" t="0" r="r" b="b"/>
              <a:pathLst>
                <a:path w="21600" h="21600" extrusionOk="0">
                  <a:moveTo>
                    <a:pt x="196" y="0"/>
                  </a:moveTo>
                  <a:cubicBezTo>
                    <a:pt x="79" y="118"/>
                    <a:pt x="40" y="357"/>
                    <a:pt x="0" y="594"/>
                  </a:cubicBezTo>
                  <a:lnTo>
                    <a:pt x="0" y="2321"/>
                  </a:lnTo>
                  <a:cubicBezTo>
                    <a:pt x="40" y="2558"/>
                    <a:pt x="118" y="2856"/>
                    <a:pt x="274" y="2976"/>
                  </a:cubicBezTo>
                  <a:lnTo>
                    <a:pt x="21364" y="21482"/>
                  </a:lnTo>
                  <a:cubicBezTo>
                    <a:pt x="21443" y="21541"/>
                    <a:pt x="21521" y="21600"/>
                    <a:pt x="21600" y="21600"/>
                  </a:cubicBezTo>
                  <a:lnTo>
                    <a:pt x="21600" y="18922"/>
                  </a:lnTo>
                  <a:cubicBezTo>
                    <a:pt x="21521" y="18922"/>
                    <a:pt x="21443" y="18922"/>
                    <a:pt x="21326" y="18863"/>
                  </a:cubicBezTo>
                  <a:lnTo>
                    <a:pt x="274" y="357"/>
                  </a:lnTo>
                  <a:cubicBezTo>
                    <a:pt x="157" y="237"/>
                    <a:pt x="157" y="118"/>
                    <a:pt x="196" y="0"/>
                  </a:cubicBez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643" name="Google Shape;3542;p73"/>
            <p:cNvSpPr/>
            <p:nvPr/>
          </p:nvSpPr>
          <p:spPr>
            <a:xfrm>
              <a:off x="792210" y="2597739"/>
              <a:ext cx="50204" cy="79409"/>
            </a:xfrm>
            <a:custGeom>
              <a:avLst/>
              <a:gdLst/>
              <a:ahLst/>
              <a:cxnLst>
                <a:cxn ang="0">
                  <a:pos x="wd2" y="hd2"/>
                </a:cxn>
                <a:cxn ang="5400000">
                  <a:pos x="wd2" y="hd2"/>
                </a:cxn>
                <a:cxn ang="10800000">
                  <a:pos x="wd2" y="hd2"/>
                </a:cxn>
                <a:cxn ang="16200000">
                  <a:pos x="wd2" y="hd2"/>
                </a:cxn>
              </a:cxnLst>
              <a:rect l="0" t="0" r="r" b="b"/>
              <a:pathLst>
                <a:path w="21361" h="21600" extrusionOk="0">
                  <a:moveTo>
                    <a:pt x="13776" y="0"/>
                  </a:moveTo>
                  <a:cubicBezTo>
                    <a:pt x="12426" y="0"/>
                    <a:pt x="11116" y="252"/>
                    <a:pt x="10011" y="775"/>
                  </a:cubicBezTo>
                  <a:cubicBezTo>
                    <a:pt x="5005" y="3126"/>
                    <a:pt x="1587" y="6484"/>
                    <a:pt x="0" y="10349"/>
                  </a:cubicBezTo>
                  <a:lnTo>
                    <a:pt x="2637" y="10516"/>
                  </a:lnTo>
                  <a:cubicBezTo>
                    <a:pt x="3687" y="7158"/>
                    <a:pt x="6853" y="4133"/>
                    <a:pt x="11329" y="2119"/>
                  </a:cubicBezTo>
                  <a:cubicBezTo>
                    <a:pt x="12118" y="1782"/>
                    <a:pt x="13437" y="1450"/>
                    <a:pt x="14487" y="1450"/>
                  </a:cubicBezTo>
                  <a:cubicBezTo>
                    <a:pt x="15016" y="1450"/>
                    <a:pt x="15805" y="1616"/>
                    <a:pt x="16334" y="1782"/>
                  </a:cubicBezTo>
                  <a:cubicBezTo>
                    <a:pt x="18434" y="3126"/>
                    <a:pt x="19753" y="5145"/>
                    <a:pt x="19232" y="7158"/>
                  </a:cubicBezTo>
                  <a:cubicBezTo>
                    <a:pt x="18963" y="12026"/>
                    <a:pt x="14487" y="17568"/>
                    <a:pt x="9221" y="19581"/>
                  </a:cubicBezTo>
                  <a:cubicBezTo>
                    <a:pt x="8361" y="19858"/>
                    <a:pt x="7326" y="20130"/>
                    <a:pt x="6261" y="20130"/>
                  </a:cubicBezTo>
                  <a:cubicBezTo>
                    <a:pt x="6016" y="20130"/>
                    <a:pt x="5779" y="20115"/>
                    <a:pt x="5534" y="20085"/>
                  </a:cubicBezTo>
                  <a:lnTo>
                    <a:pt x="2897" y="21092"/>
                  </a:lnTo>
                  <a:cubicBezTo>
                    <a:pt x="3955" y="21429"/>
                    <a:pt x="5005" y="21600"/>
                    <a:pt x="6063" y="21600"/>
                  </a:cubicBezTo>
                  <a:cubicBezTo>
                    <a:pt x="7642" y="21600"/>
                    <a:pt x="8961" y="21263"/>
                    <a:pt x="10271" y="20759"/>
                  </a:cubicBezTo>
                  <a:cubicBezTo>
                    <a:pt x="16334" y="18741"/>
                    <a:pt x="21071" y="12529"/>
                    <a:pt x="21332" y="7158"/>
                  </a:cubicBezTo>
                  <a:cubicBezTo>
                    <a:pt x="21600" y="3967"/>
                    <a:pt x="20021" y="1616"/>
                    <a:pt x="17384" y="609"/>
                  </a:cubicBezTo>
                  <a:cubicBezTo>
                    <a:pt x="16255" y="206"/>
                    <a:pt x="15000" y="0"/>
                    <a:pt x="1377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44" name="Google Shape;3543;p73"/>
            <p:cNvSpPr/>
            <p:nvPr/>
          </p:nvSpPr>
          <p:spPr>
            <a:xfrm>
              <a:off x="220331" y="2379594"/>
              <a:ext cx="645539" cy="387363"/>
            </a:xfrm>
            <a:custGeom>
              <a:avLst/>
              <a:gdLst/>
              <a:ahLst/>
              <a:cxnLst>
                <a:cxn ang="0">
                  <a:pos x="wd2" y="hd2"/>
                </a:cxn>
                <a:cxn ang="5400000">
                  <a:pos x="wd2" y="hd2"/>
                </a:cxn>
                <a:cxn ang="10800000">
                  <a:pos x="wd2" y="hd2"/>
                </a:cxn>
                <a:cxn ang="16200000">
                  <a:pos x="wd2" y="hd2"/>
                </a:cxn>
              </a:cxnLst>
              <a:rect l="0" t="0" r="r" b="b"/>
              <a:pathLst>
                <a:path w="21600" h="21600" extrusionOk="0">
                  <a:moveTo>
                    <a:pt x="10169" y="0"/>
                  </a:moveTo>
                  <a:lnTo>
                    <a:pt x="125" y="10189"/>
                  </a:lnTo>
                  <a:cubicBezTo>
                    <a:pt x="63" y="10258"/>
                    <a:pt x="21" y="10361"/>
                    <a:pt x="0" y="10499"/>
                  </a:cubicBezTo>
                  <a:cubicBezTo>
                    <a:pt x="21" y="10637"/>
                    <a:pt x="63" y="10740"/>
                    <a:pt x="125" y="10809"/>
                  </a:cubicBezTo>
                  <a:lnTo>
                    <a:pt x="11328" y="21548"/>
                  </a:lnTo>
                  <a:cubicBezTo>
                    <a:pt x="11359" y="21582"/>
                    <a:pt x="11395" y="21600"/>
                    <a:pt x="11434" y="21600"/>
                  </a:cubicBezTo>
                  <a:cubicBezTo>
                    <a:pt x="11473" y="21600"/>
                    <a:pt x="11515" y="21582"/>
                    <a:pt x="11556" y="21548"/>
                  </a:cubicBezTo>
                  <a:lnTo>
                    <a:pt x="21600" y="11359"/>
                  </a:lnTo>
                  <a:lnTo>
                    <a:pt x="21600" y="10947"/>
                  </a:lnTo>
                  <a:lnTo>
                    <a:pt x="1016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45" name="Google Shape;3544;p73"/>
            <p:cNvSpPr/>
            <p:nvPr/>
          </p:nvSpPr>
          <p:spPr>
            <a:xfrm>
              <a:off x="220809" y="2562320"/>
              <a:ext cx="341180" cy="203711"/>
            </a:xfrm>
            <a:custGeom>
              <a:avLst/>
              <a:gdLst/>
              <a:ahLst/>
              <a:cxnLst>
                <a:cxn ang="0">
                  <a:pos x="wd2" y="hd2"/>
                </a:cxn>
                <a:cxn ang="5400000">
                  <a:pos x="wd2" y="hd2"/>
                </a:cxn>
                <a:cxn ang="10800000">
                  <a:pos x="wd2" y="hd2"/>
                </a:cxn>
                <a:cxn ang="16200000">
                  <a:pos x="wd2" y="hd2"/>
                </a:cxn>
              </a:cxnLst>
              <a:rect l="0" t="0" r="r" b="b"/>
              <a:pathLst>
                <a:path w="21532" h="21600" extrusionOk="0">
                  <a:moveTo>
                    <a:pt x="205" y="0"/>
                  </a:moveTo>
                  <a:cubicBezTo>
                    <a:pt x="191" y="8"/>
                    <a:pt x="179" y="18"/>
                    <a:pt x="169" y="29"/>
                  </a:cubicBezTo>
                  <a:cubicBezTo>
                    <a:pt x="180" y="20"/>
                    <a:pt x="192" y="10"/>
                    <a:pt x="205" y="0"/>
                  </a:cubicBezTo>
                  <a:close/>
                  <a:moveTo>
                    <a:pt x="169" y="29"/>
                  </a:moveTo>
                  <a:cubicBezTo>
                    <a:pt x="-68" y="255"/>
                    <a:pt x="-56" y="863"/>
                    <a:pt x="205" y="1113"/>
                  </a:cubicBezTo>
                  <a:lnTo>
                    <a:pt x="21336" y="21535"/>
                  </a:lnTo>
                  <a:cubicBezTo>
                    <a:pt x="21415" y="21600"/>
                    <a:pt x="21454" y="21600"/>
                    <a:pt x="21532" y="21600"/>
                  </a:cubicBezTo>
                  <a:lnTo>
                    <a:pt x="21532" y="20945"/>
                  </a:lnTo>
                  <a:cubicBezTo>
                    <a:pt x="21454" y="20945"/>
                    <a:pt x="21375" y="20880"/>
                    <a:pt x="21336" y="20815"/>
                  </a:cubicBezTo>
                  <a:lnTo>
                    <a:pt x="205" y="392"/>
                  </a:lnTo>
                  <a:cubicBezTo>
                    <a:pt x="101" y="336"/>
                    <a:pt x="89" y="124"/>
                    <a:pt x="169" y="29"/>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46" name="Google Shape;3545;p73"/>
            <p:cNvSpPr/>
            <p:nvPr/>
          </p:nvSpPr>
          <p:spPr>
            <a:xfrm>
              <a:off x="222669" y="2378984"/>
              <a:ext cx="643201" cy="380866"/>
            </a:xfrm>
            <a:custGeom>
              <a:avLst/>
              <a:gdLst/>
              <a:ahLst/>
              <a:cxnLst>
                <a:cxn ang="0">
                  <a:pos x="wd2" y="hd2"/>
                </a:cxn>
                <a:cxn ang="5400000">
                  <a:pos x="wd2" y="hd2"/>
                </a:cxn>
                <a:cxn ang="10800000">
                  <a:pos x="wd2" y="hd2"/>
                </a:cxn>
                <a:cxn ang="16200000">
                  <a:pos x="wd2" y="hd2"/>
                </a:cxn>
              </a:cxnLst>
              <a:rect l="0" t="0" r="r" b="b"/>
              <a:pathLst>
                <a:path w="21584" h="21600" extrusionOk="0">
                  <a:moveTo>
                    <a:pt x="10119" y="0"/>
                  </a:moveTo>
                  <a:lnTo>
                    <a:pt x="46" y="10398"/>
                  </a:lnTo>
                  <a:cubicBezTo>
                    <a:pt x="-16" y="10432"/>
                    <a:pt x="-16" y="10573"/>
                    <a:pt x="46" y="10607"/>
                  </a:cubicBezTo>
                  <a:lnTo>
                    <a:pt x="11282" y="21531"/>
                  </a:lnTo>
                  <a:cubicBezTo>
                    <a:pt x="11324" y="21565"/>
                    <a:pt x="11345" y="21600"/>
                    <a:pt x="11386" y="21600"/>
                  </a:cubicBezTo>
                  <a:cubicBezTo>
                    <a:pt x="11427" y="21600"/>
                    <a:pt x="11469" y="21565"/>
                    <a:pt x="11511" y="21531"/>
                  </a:cubicBezTo>
                  <a:lnTo>
                    <a:pt x="21584" y="11168"/>
                  </a:lnTo>
                  <a:lnTo>
                    <a:pt x="10119"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47" name="Google Shape;3546;p73"/>
            <p:cNvSpPr/>
            <p:nvPr/>
          </p:nvSpPr>
          <p:spPr>
            <a:xfrm>
              <a:off x="561989" y="2575903"/>
              <a:ext cx="303881" cy="1901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64" y="20759"/>
                  </a:lnTo>
                  <a:cubicBezTo>
                    <a:pt x="175" y="20828"/>
                    <a:pt x="87" y="20898"/>
                    <a:pt x="0" y="20898"/>
                  </a:cubicBezTo>
                  <a:lnTo>
                    <a:pt x="0" y="21600"/>
                  </a:lnTo>
                  <a:cubicBezTo>
                    <a:pt x="87" y="21600"/>
                    <a:pt x="175" y="21600"/>
                    <a:pt x="264" y="21531"/>
                  </a:cubicBezTo>
                  <a:lnTo>
                    <a:pt x="21600" y="70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48" name="Google Shape;3547;p73"/>
            <p:cNvSpPr/>
            <p:nvPr/>
          </p:nvSpPr>
          <p:spPr>
            <a:xfrm>
              <a:off x="857042" y="2575903"/>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46"/>
                  </a:lnTo>
                  <a:lnTo>
                    <a:pt x="0" y="21600"/>
                  </a:lnTo>
                  <a:lnTo>
                    <a:pt x="21600" y="21002"/>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49" name="Google Shape;3548;p73"/>
            <p:cNvSpPr/>
            <p:nvPr/>
          </p:nvSpPr>
          <p:spPr>
            <a:xfrm>
              <a:off x="857042" y="2575903"/>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46"/>
                  </a:lnTo>
                  <a:lnTo>
                    <a:pt x="0" y="21600"/>
                  </a:lnTo>
                  <a:lnTo>
                    <a:pt x="21600" y="2100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50" name="Google Shape;3549;p73"/>
            <p:cNvSpPr/>
            <p:nvPr/>
          </p:nvSpPr>
          <p:spPr>
            <a:xfrm>
              <a:off x="217251" y="2376522"/>
              <a:ext cx="640567" cy="369135"/>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6"/>
                    <a:pt x="9975" y="108"/>
                  </a:cubicBezTo>
                  <a:lnTo>
                    <a:pt x="0" y="10077"/>
                  </a:lnTo>
                  <a:lnTo>
                    <a:pt x="11520" y="21600"/>
                  </a:lnTo>
                  <a:lnTo>
                    <a:pt x="21496" y="11594"/>
                  </a:lnTo>
                  <a:cubicBezTo>
                    <a:pt x="21559" y="11559"/>
                    <a:pt x="21600" y="11450"/>
                    <a:pt x="21600" y="11342"/>
                  </a:cubicBezTo>
                  <a:lnTo>
                    <a:pt x="21600" y="10945"/>
                  </a:lnTo>
                  <a:lnTo>
                    <a:pt x="10497" y="108"/>
                  </a:lnTo>
                  <a:cubicBezTo>
                    <a:pt x="10414" y="36"/>
                    <a:pt x="10325" y="0"/>
                    <a:pt x="1023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51" name="Google Shape;3550;p73"/>
            <p:cNvSpPr/>
            <p:nvPr/>
          </p:nvSpPr>
          <p:spPr>
            <a:xfrm>
              <a:off x="217251" y="2376522"/>
              <a:ext cx="640567" cy="369135"/>
            </a:xfrm>
            <a:custGeom>
              <a:avLst/>
              <a:gdLst/>
              <a:ahLst/>
              <a:cxnLst>
                <a:cxn ang="0">
                  <a:pos x="wd2" y="hd2"/>
                </a:cxn>
                <a:cxn ang="5400000">
                  <a:pos x="wd2" y="hd2"/>
                </a:cxn>
                <a:cxn ang="10800000">
                  <a:pos x="wd2" y="hd2"/>
                </a:cxn>
                <a:cxn ang="16200000">
                  <a:pos x="wd2" y="hd2"/>
                </a:cxn>
              </a:cxnLst>
              <a:rect l="0" t="0" r="r" b="b"/>
              <a:pathLst>
                <a:path w="21600" h="21600" extrusionOk="0">
                  <a:moveTo>
                    <a:pt x="10236" y="0"/>
                  </a:moveTo>
                  <a:cubicBezTo>
                    <a:pt x="10148" y="0"/>
                    <a:pt x="10059" y="36"/>
                    <a:pt x="9975" y="108"/>
                  </a:cubicBezTo>
                  <a:lnTo>
                    <a:pt x="0" y="10077"/>
                  </a:lnTo>
                  <a:lnTo>
                    <a:pt x="11520" y="21600"/>
                  </a:lnTo>
                  <a:lnTo>
                    <a:pt x="21496" y="11594"/>
                  </a:lnTo>
                  <a:cubicBezTo>
                    <a:pt x="21559" y="11559"/>
                    <a:pt x="21600" y="11450"/>
                    <a:pt x="21600" y="11342"/>
                  </a:cubicBezTo>
                  <a:lnTo>
                    <a:pt x="21600" y="10945"/>
                  </a:lnTo>
                  <a:lnTo>
                    <a:pt x="10497" y="108"/>
                  </a:lnTo>
                  <a:cubicBezTo>
                    <a:pt x="10414" y="36"/>
                    <a:pt x="10325" y="0"/>
                    <a:pt x="1023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52" name="Google Shape;3551;p73"/>
            <p:cNvSpPr/>
            <p:nvPr/>
          </p:nvSpPr>
          <p:spPr>
            <a:xfrm>
              <a:off x="217251" y="2369731"/>
              <a:ext cx="640729" cy="36852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6"/>
                    <a:pt x="9956" y="108"/>
                  </a:cubicBezTo>
                  <a:lnTo>
                    <a:pt x="0" y="10094"/>
                  </a:lnTo>
                  <a:lnTo>
                    <a:pt x="11498" y="21600"/>
                  </a:lnTo>
                  <a:lnTo>
                    <a:pt x="21455" y="11613"/>
                  </a:lnTo>
                  <a:cubicBezTo>
                    <a:pt x="21600" y="11469"/>
                    <a:pt x="21600" y="11252"/>
                    <a:pt x="21455" y="11107"/>
                  </a:cubicBezTo>
                  <a:lnTo>
                    <a:pt x="10477" y="108"/>
                  </a:lnTo>
                  <a:cubicBezTo>
                    <a:pt x="10394" y="36"/>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53" name="Google Shape;3552;p73"/>
            <p:cNvSpPr/>
            <p:nvPr/>
          </p:nvSpPr>
          <p:spPr>
            <a:xfrm>
              <a:off x="217251" y="2369731"/>
              <a:ext cx="640729" cy="368523"/>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36"/>
                    <a:pt x="9956" y="108"/>
                  </a:cubicBezTo>
                  <a:lnTo>
                    <a:pt x="0" y="10094"/>
                  </a:lnTo>
                  <a:lnTo>
                    <a:pt x="11498" y="21600"/>
                  </a:lnTo>
                  <a:lnTo>
                    <a:pt x="21455" y="11613"/>
                  </a:lnTo>
                  <a:cubicBezTo>
                    <a:pt x="21600" y="11469"/>
                    <a:pt x="21600" y="11252"/>
                    <a:pt x="21455" y="11107"/>
                  </a:cubicBezTo>
                  <a:lnTo>
                    <a:pt x="10477" y="108"/>
                  </a:lnTo>
                  <a:cubicBezTo>
                    <a:pt x="10394" y="36"/>
                    <a:pt x="10305" y="0"/>
                    <a:pt x="10216"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54" name="Google Shape;3553;p73"/>
            <p:cNvSpPr/>
            <p:nvPr/>
          </p:nvSpPr>
          <p:spPr>
            <a:xfrm>
              <a:off x="253766" y="2369102"/>
              <a:ext cx="595387" cy="343226"/>
            </a:xfrm>
            <a:custGeom>
              <a:avLst/>
              <a:gdLst/>
              <a:ahLst/>
              <a:cxnLst>
                <a:cxn ang="0">
                  <a:pos x="wd2" y="hd2"/>
                </a:cxn>
                <a:cxn ang="5400000">
                  <a:pos x="wd2" y="hd2"/>
                </a:cxn>
                <a:cxn ang="10800000">
                  <a:pos x="wd2" y="hd2"/>
                </a:cxn>
                <a:cxn ang="16200000">
                  <a:pos x="wd2" y="hd2"/>
                </a:cxn>
              </a:cxnLst>
              <a:rect l="0" t="0" r="r" b="b"/>
              <a:pathLst>
                <a:path w="21577" h="21600" extrusionOk="0">
                  <a:moveTo>
                    <a:pt x="9373" y="0"/>
                  </a:moveTo>
                  <a:cubicBezTo>
                    <a:pt x="9275" y="0"/>
                    <a:pt x="9174" y="40"/>
                    <a:pt x="9084" y="116"/>
                  </a:cubicBezTo>
                  <a:lnTo>
                    <a:pt x="1144" y="8081"/>
                  </a:lnTo>
                  <a:lnTo>
                    <a:pt x="0" y="6915"/>
                  </a:lnTo>
                  <a:lnTo>
                    <a:pt x="0" y="9207"/>
                  </a:lnTo>
                  <a:lnTo>
                    <a:pt x="12381" y="21600"/>
                  </a:lnTo>
                  <a:lnTo>
                    <a:pt x="21466" y="12509"/>
                  </a:lnTo>
                  <a:cubicBezTo>
                    <a:pt x="21555" y="12432"/>
                    <a:pt x="21600" y="12276"/>
                    <a:pt x="21555" y="12121"/>
                  </a:cubicBezTo>
                  <a:lnTo>
                    <a:pt x="21577" y="12121"/>
                  </a:lnTo>
                  <a:lnTo>
                    <a:pt x="21577" y="10023"/>
                  </a:lnTo>
                  <a:lnTo>
                    <a:pt x="20546" y="11072"/>
                  </a:lnTo>
                  <a:lnTo>
                    <a:pt x="9644" y="116"/>
                  </a:lnTo>
                  <a:cubicBezTo>
                    <a:pt x="9566" y="40"/>
                    <a:pt x="9471" y="0"/>
                    <a:pt x="9373" y="0"/>
                  </a:cubicBez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655" name="Google Shape;3554;p73"/>
            <p:cNvSpPr/>
            <p:nvPr/>
          </p:nvSpPr>
          <p:spPr>
            <a:xfrm>
              <a:off x="253766" y="2332682"/>
              <a:ext cx="595550" cy="342597"/>
            </a:xfrm>
            <a:custGeom>
              <a:avLst/>
              <a:gdLst/>
              <a:ahLst/>
              <a:cxnLst>
                <a:cxn ang="0">
                  <a:pos x="wd2" y="hd2"/>
                </a:cxn>
                <a:cxn ang="5400000">
                  <a:pos x="wd2" y="hd2"/>
                </a:cxn>
                <a:cxn ang="10800000">
                  <a:pos x="wd2" y="hd2"/>
                </a:cxn>
                <a:cxn ang="16200000">
                  <a:pos x="wd2" y="hd2"/>
                </a:cxn>
              </a:cxnLst>
              <a:rect l="0" t="0" r="r" b="b"/>
              <a:pathLst>
                <a:path w="21561" h="21600" extrusionOk="0">
                  <a:moveTo>
                    <a:pt x="9354" y="0"/>
                  </a:moveTo>
                  <a:cubicBezTo>
                    <a:pt x="9260" y="0"/>
                    <a:pt x="9164" y="40"/>
                    <a:pt x="9074" y="117"/>
                  </a:cubicBezTo>
                  <a:lnTo>
                    <a:pt x="0" y="9224"/>
                  </a:lnTo>
                  <a:lnTo>
                    <a:pt x="12368" y="21600"/>
                  </a:lnTo>
                  <a:lnTo>
                    <a:pt x="21443" y="12494"/>
                  </a:lnTo>
                  <a:cubicBezTo>
                    <a:pt x="21600" y="12415"/>
                    <a:pt x="21600" y="12027"/>
                    <a:pt x="21443" y="11949"/>
                  </a:cubicBezTo>
                  <a:lnTo>
                    <a:pt x="9635" y="117"/>
                  </a:lnTo>
                  <a:cubicBezTo>
                    <a:pt x="9545" y="40"/>
                    <a:pt x="9450" y="0"/>
                    <a:pt x="935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56" name="Google Shape;3555;p73"/>
            <p:cNvSpPr/>
            <p:nvPr/>
          </p:nvSpPr>
          <p:spPr>
            <a:xfrm>
              <a:off x="253766" y="2478989"/>
              <a:ext cx="341640" cy="2333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3371"/>
                  </a:lnTo>
                  <a:lnTo>
                    <a:pt x="21600" y="21600"/>
                  </a:lnTo>
                  <a:lnTo>
                    <a:pt x="21600" y="18170"/>
                  </a:lnTo>
                  <a:lnTo>
                    <a:pt x="0" y="0"/>
                  </a:lnTo>
                  <a:close/>
                </a:path>
              </a:pathLst>
            </a:custGeom>
            <a:solidFill>
              <a:srgbClr val="E6E6E6"/>
            </a:solidFill>
            <a:ln w="12700" cap="flat">
              <a:noFill/>
              <a:miter lim="400000"/>
            </a:ln>
            <a:effectLst/>
          </p:spPr>
          <p:txBody>
            <a:bodyPr wrap="square" lIns="45719" tIns="45719" rIns="45719" bIns="45719" numCol="1" anchor="ctr">
              <a:noAutofit/>
            </a:bodyPr>
            <a:lstStyle/>
            <a:p>
              <a:endParaRPr/>
            </a:p>
          </p:txBody>
        </p:sp>
        <p:sp>
          <p:nvSpPr>
            <p:cNvPr id="657" name="Google Shape;3556;p73"/>
            <p:cNvSpPr/>
            <p:nvPr/>
          </p:nvSpPr>
          <p:spPr>
            <a:xfrm>
              <a:off x="588975" y="2652449"/>
              <a:ext cx="12701" cy="12701"/>
            </a:xfrm>
            <a:custGeom>
              <a:avLst/>
              <a:gdLst/>
              <a:ahLst/>
              <a:cxnLst>
                <a:cxn ang="0">
                  <a:pos x="wd2" y="hd2"/>
                </a:cxn>
                <a:cxn ang="5400000">
                  <a:pos x="wd2" y="hd2"/>
                </a:cxn>
                <a:cxn ang="10800000">
                  <a:pos x="wd2" y="hd2"/>
                </a:cxn>
                <a:cxn ang="16200000">
                  <a:pos x="wd2" y="hd2"/>
                </a:cxn>
              </a:cxnLst>
              <a:rect l="0" t="0" r="r" b="b"/>
              <a:pathLst>
                <a:path w="19659" h="21600" extrusionOk="0">
                  <a:moveTo>
                    <a:pt x="7396" y="0"/>
                  </a:moveTo>
                  <a:cubicBezTo>
                    <a:pt x="5365" y="0"/>
                    <a:pt x="3482" y="1361"/>
                    <a:pt x="2099" y="2665"/>
                  </a:cubicBezTo>
                  <a:cubicBezTo>
                    <a:pt x="2099" y="2665"/>
                    <a:pt x="2099" y="2665"/>
                    <a:pt x="2099" y="4592"/>
                  </a:cubicBezTo>
                  <a:cubicBezTo>
                    <a:pt x="-844" y="8334"/>
                    <a:pt x="-844" y="14060"/>
                    <a:pt x="3070" y="17802"/>
                  </a:cubicBezTo>
                  <a:cubicBezTo>
                    <a:pt x="4070" y="19729"/>
                    <a:pt x="6013" y="19729"/>
                    <a:pt x="7984" y="21600"/>
                  </a:cubicBezTo>
                  <a:lnTo>
                    <a:pt x="14870" y="21600"/>
                  </a:lnTo>
                  <a:cubicBezTo>
                    <a:pt x="15842" y="19729"/>
                    <a:pt x="16813" y="19729"/>
                    <a:pt x="16813" y="19729"/>
                  </a:cubicBezTo>
                  <a:cubicBezTo>
                    <a:pt x="20756" y="15931"/>
                    <a:pt x="20756" y="8334"/>
                    <a:pt x="15842" y="4592"/>
                  </a:cubicBezTo>
                  <a:cubicBezTo>
                    <a:pt x="13870" y="794"/>
                    <a:pt x="11928" y="794"/>
                    <a:pt x="9956" y="794"/>
                  </a:cubicBezTo>
                  <a:cubicBezTo>
                    <a:pt x="9103" y="227"/>
                    <a:pt x="8220" y="0"/>
                    <a:pt x="739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58" name="Google Shape;3557;p73"/>
            <p:cNvSpPr/>
            <p:nvPr/>
          </p:nvSpPr>
          <p:spPr>
            <a:xfrm>
              <a:off x="552541" y="2649981"/>
              <a:ext cx="45963" cy="58016"/>
            </a:xfrm>
            <a:custGeom>
              <a:avLst/>
              <a:gdLst/>
              <a:ahLst/>
              <a:cxnLst>
                <a:cxn ang="0">
                  <a:pos x="wd2" y="hd2"/>
                </a:cxn>
                <a:cxn ang="5400000">
                  <a:pos x="wd2" y="hd2"/>
                </a:cxn>
                <a:cxn ang="10800000">
                  <a:pos x="wd2" y="hd2"/>
                </a:cxn>
                <a:cxn ang="16200000">
                  <a:pos x="wd2" y="hd2"/>
                </a:cxn>
              </a:cxnLst>
              <a:rect l="0" t="0" r="r" b="b"/>
              <a:pathLst>
                <a:path w="21386" h="21600" extrusionOk="0">
                  <a:moveTo>
                    <a:pt x="14756" y="0"/>
                  </a:moveTo>
                  <a:cubicBezTo>
                    <a:pt x="13029" y="0"/>
                    <a:pt x="11303" y="462"/>
                    <a:pt x="9861" y="1378"/>
                  </a:cubicBezTo>
                  <a:cubicBezTo>
                    <a:pt x="4103" y="4368"/>
                    <a:pt x="364" y="9419"/>
                    <a:pt x="71" y="14937"/>
                  </a:cubicBezTo>
                  <a:cubicBezTo>
                    <a:pt x="-214" y="16550"/>
                    <a:pt x="364" y="18155"/>
                    <a:pt x="1798" y="19533"/>
                  </a:cubicBezTo>
                  <a:cubicBezTo>
                    <a:pt x="2954" y="20911"/>
                    <a:pt x="4966" y="21600"/>
                    <a:pt x="6986" y="21600"/>
                  </a:cubicBezTo>
                  <a:cubicBezTo>
                    <a:pt x="8713" y="21373"/>
                    <a:pt x="10439" y="21145"/>
                    <a:pt x="11881" y="20222"/>
                  </a:cubicBezTo>
                  <a:cubicBezTo>
                    <a:pt x="12166" y="20222"/>
                    <a:pt x="12459" y="19995"/>
                    <a:pt x="12744" y="19995"/>
                  </a:cubicBezTo>
                  <a:lnTo>
                    <a:pt x="10724" y="19071"/>
                  </a:lnTo>
                  <a:cubicBezTo>
                    <a:pt x="9369" y="19650"/>
                    <a:pt x="8091" y="19926"/>
                    <a:pt x="6960" y="19926"/>
                  </a:cubicBezTo>
                  <a:cubicBezTo>
                    <a:pt x="4042" y="19926"/>
                    <a:pt x="2091" y="18086"/>
                    <a:pt x="2091" y="14937"/>
                  </a:cubicBezTo>
                  <a:cubicBezTo>
                    <a:pt x="2376" y="9880"/>
                    <a:pt x="5544" y="5285"/>
                    <a:pt x="10724" y="2756"/>
                  </a:cubicBezTo>
                  <a:cubicBezTo>
                    <a:pt x="11838" y="1998"/>
                    <a:pt x="13124" y="1654"/>
                    <a:pt x="14385" y="1654"/>
                  </a:cubicBezTo>
                  <a:cubicBezTo>
                    <a:pt x="15421" y="1654"/>
                    <a:pt x="16448" y="1881"/>
                    <a:pt x="17354" y="2294"/>
                  </a:cubicBezTo>
                  <a:cubicBezTo>
                    <a:pt x="18218" y="2983"/>
                    <a:pt x="19081" y="3679"/>
                    <a:pt x="19366" y="4596"/>
                  </a:cubicBezTo>
                  <a:lnTo>
                    <a:pt x="21386" y="4596"/>
                  </a:lnTo>
                  <a:cubicBezTo>
                    <a:pt x="21092" y="3679"/>
                    <a:pt x="20523" y="2756"/>
                    <a:pt x="19944" y="2067"/>
                  </a:cubicBezTo>
                  <a:cubicBezTo>
                    <a:pt x="18503" y="689"/>
                    <a:pt x="16776" y="0"/>
                    <a:pt x="14756" y="0"/>
                  </a:cubicBezTo>
                  <a:close/>
                </a:path>
              </a:pathLst>
            </a:custGeom>
            <a:solidFill>
              <a:srgbClr val="263238"/>
            </a:solidFill>
            <a:ln w="12700" cap="flat">
              <a:noFill/>
              <a:miter lim="400000"/>
            </a:ln>
            <a:effectLst/>
          </p:spPr>
          <p:txBody>
            <a:bodyPr wrap="square" lIns="45719" tIns="45719" rIns="45719" bIns="45719" numCol="1" anchor="ctr">
              <a:noAutofit/>
            </a:bodyPr>
            <a:lstStyle/>
            <a:p>
              <a:endParaRPr/>
            </a:p>
          </p:txBody>
        </p:sp>
        <p:sp>
          <p:nvSpPr>
            <p:cNvPr id="659" name="Google Shape;3558;p73"/>
            <p:cNvSpPr/>
            <p:nvPr/>
          </p:nvSpPr>
          <p:spPr>
            <a:xfrm>
              <a:off x="563214" y="2511707"/>
              <a:ext cx="294605" cy="150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2"/>
                  </a:lnTo>
                  <a:lnTo>
                    <a:pt x="0" y="21600"/>
                  </a:lnTo>
                  <a:lnTo>
                    <a:pt x="21328" y="1599"/>
                  </a:lnTo>
                  <a:cubicBezTo>
                    <a:pt x="21510" y="1423"/>
                    <a:pt x="21600" y="1066"/>
                    <a:pt x="21600" y="621"/>
                  </a:cubicBez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60" name="Google Shape;3559;p73"/>
            <p:cNvSpPr/>
            <p:nvPr/>
          </p:nvSpPr>
          <p:spPr>
            <a:xfrm>
              <a:off x="563214" y="2511707"/>
              <a:ext cx="294605" cy="1500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0622"/>
                  </a:lnTo>
                  <a:lnTo>
                    <a:pt x="0" y="21600"/>
                  </a:lnTo>
                  <a:lnTo>
                    <a:pt x="21328" y="1599"/>
                  </a:lnTo>
                  <a:cubicBezTo>
                    <a:pt x="21510" y="1423"/>
                    <a:pt x="21600" y="1066"/>
                    <a:pt x="21600" y="621"/>
                  </a:cubicBez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61" name="Google Shape;3560;p73"/>
            <p:cNvSpPr/>
            <p:nvPr/>
          </p:nvSpPr>
          <p:spPr>
            <a:xfrm>
              <a:off x="217251" y="2317249"/>
              <a:ext cx="640729" cy="340135"/>
            </a:xfrm>
            <a:custGeom>
              <a:avLst/>
              <a:gdLst/>
              <a:ahLst/>
              <a:cxnLst>
                <a:cxn ang="0">
                  <a:pos x="wd2" y="hd2"/>
                </a:cxn>
                <a:cxn ang="5400000">
                  <a:pos x="wd2" y="hd2"/>
                </a:cxn>
                <a:cxn ang="10800000">
                  <a:pos x="wd2" y="hd2"/>
                </a:cxn>
                <a:cxn ang="16200000">
                  <a:pos x="wd2" y="hd2"/>
                </a:cxn>
              </a:cxnLst>
              <a:rect l="0" t="0" r="r" b="b"/>
              <a:pathLst>
                <a:path w="21564" h="21600" extrusionOk="0">
                  <a:moveTo>
                    <a:pt x="10216" y="0"/>
                  </a:moveTo>
                  <a:cubicBezTo>
                    <a:pt x="10128" y="0"/>
                    <a:pt x="10040" y="40"/>
                    <a:pt x="9956" y="118"/>
                  </a:cubicBezTo>
                  <a:lnTo>
                    <a:pt x="0" y="9135"/>
                  </a:lnTo>
                  <a:lnTo>
                    <a:pt x="11498" y="21600"/>
                  </a:lnTo>
                  <a:lnTo>
                    <a:pt x="21455" y="12623"/>
                  </a:lnTo>
                  <a:cubicBezTo>
                    <a:pt x="21600" y="12505"/>
                    <a:pt x="21600" y="12153"/>
                    <a:pt x="21455" y="12035"/>
                  </a:cubicBezTo>
                  <a:lnTo>
                    <a:pt x="10477" y="118"/>
                  </a:lnTo>
                  <a:cubicBezTo>
                    <a:pt x="10394" y="40"/>
                    <a:pt x="10305" y="0"/>
                    <a:pt x="10216"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62" name="Google Shape;3561;p73"/>
            <p:cNvSpPr/>
            <p:nvPr/>
          </p:nvSpPr>
          <p:spPr>
            <a:xfrm>
              <a:off x="217251" y="2461094"/>
              <a:ext cx="341640" cy="283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7"/>
                  </a:lnTo>
                  <a:lnTo>
                    <a:pt x="21600" y="21600"/>
                  </a:lnTo>
                  <a:lnTo>
                    <a:pt x="21600" y="14932"/>
                  </a:lnTo>
                  <a:lnTo>
                    <a:pt x="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63" name="Google Shape;3562;p73"/>
            <p:cNvSpPr/>
            <p:nvPr/>
          </p:nvSpPr>
          <p:spPr>
            <a:xfrm>
              <a:off x="217251" y="2461094"/>
              <a:ext cx="341640" cy="283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667"/>
                  </a:lnTo>
                  <a:lnTo>
                    <a:pt x="21600" y="21600"/>
                  </a:lnTo>
                  <a:lnTo>
                    <a:pt x="21600" y="14932"/>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64" name="Google Shape;3563;p73"/>
            <p:cNvSpPr/>
            <p:nvPr/>
          </p:nvSpPr>
          <p:spPr>
            <a:xfrm>
              <a:off x="459866" y="2630846"/>
              <a:ext cx="46529" cy="58017"/>
            </a:xfrm>
            <a:custGeom>
              <a:avLst/>
              <a:gdLst/>
              <a:ahLst/>
              <a:cxnLst>
                <a:cxn ang="0">
                  <a:pos x="wd2" y="hd2"/>
                </a:cxn>
                <a:cxn ang="5400000">
                  <a:pos x="wd2" y="hd2"/>
                </a:cxn>
                <a:cxn ang="10800000">
                  <a:pos x="wd2" y="hd2"/>
                </a:cxn>
                <a:cxn ang="16200000">
                  <a:pos x="wd2" y="hd2"/>
                </a:cxn>
              </a:cxnLst>
              <a:rect l="0" t="0" r="r" b="b"/>
              <a:pathLst>
                <a:path w="21367" h="21600" extrusionOk="0">
                  <a:moveTo>
                    <a:pt x="6817" y="0"/>
                  </a:moveTo>
                  <a:cubicBezTo>
                    <a:pt x="2837" y="0"/>
                    <a:pt x="0" y="2756"/>
                    <a:pt x="0" y="6890"/>
                  </a:cubicBezTo>
                  <a:cubicBezTo>
                    <a:pt x="281" y="12409"/>
                    <a:pt x="3979" y="17466"/>
                    <a:pt x="9662" y="20456"/>
                  </a:cubicBezTo>
                  <a:cubicBezTo>
                    <a:pt x="11085" y="21145"/>
                    <a:pt x="12790" y="21600"/>
                    <a:pt x="14494" y="21600"/>
                  </a:cubicBezTo>
                  <a:cubicBezTo>
                    <a:pt x="16479" y="21600"/>
                    <a:pt x="18473" y="20911"/>
                    <a:pt x="19606" y="19760"/>
                  </a:cubicBezTo>
                  <a:cubicBezTo>
                    <a:pt x="20748" y="18382"/>
                    <a:pt x="21600" y="16543"/>
                    <a:pt x="21310" y="14937"/>
                  </a:cubicBezTo>
                  <a:cubicBezTo>
                    <a:pt x="21029" y="9419"/>
                    <a:pt x="17331" y="4368"/>
                    <a:pt x="11648" y="1378"/>
                  </a:cubicBezTo>
                  <a:cubicBezTo>
                    <a:pt x="10233" y="455"/>
                    <a:pt x="8521" y="227"/>
                    <a:pt x="6817"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65" name="Google Shape;3564;p73"/>
            <p:cNvSpPr/>
            <p:nvPr/>
          </p:nvSpPr>
          <p:spPr>
            <a:xfrm>
              <a:off x="464189" y="2635584"/>
              <a:ext cx="37759" cy="48782"/>
            </a:xfrm>
            <a:custGeom>
              <a:avLst/>
              <a:gdLst/>
              <a:ahLst/>
              <a:cxnLst>
                <a:cxn ang="0">
                  <a:pos x="wd2" y="hd2"/>
                </a:cxn>
                <a:cxn ang="5400000">
                  <a:pos x="wd2" y="hd2"/>
                </a:cxn>
                <a:cxn ang="10800000">
                  <a:pos x="wd2" y="hd2"/>
                </a:cxn>
                <a:cxn ang="16200000">
                  <a:pos x="wd2" y="hd2"/>
                </a:cxn>
              </a:cxnLst>
              <a:rect l="0" t="0" r="r" b="b"/>
              <a:pathLst>
                <a:path w="21600" h="21600" extrusionOk="0">
                  <a:moveTo>
                    <a:pt x="6071" y="0"/>
                  </a:moveTo>
                  <a:cubicBezTo>
                    <a:pt x="2484" y="0"/>
                    <a:pt x="0" y="2229"/>
                    <a:pt x="0" y="6097"/>
                  </a:cubicBezTo>
                  <a:cubicBezTo>
                    <a:pt x="361" y="11841"/>
                    <a:pt x="4246" y="17306"/>
                    <a:pt x="10975" y="20584"/>
                  </a:cubicBezTo>
                  <a:cubicBezTo>
                    <a:pt x="12652" y="21272"/>
                    <a:pt x="14223" y="21600"/>
                    <a:pt x="15603" y="21600"/>
                  </a:cubicBezTo>
                  <a:cubicBezTo>
                    <a:pt x="19201" y="21600"/>
                    <a:pt x="21600" y="19412"/>
                    <a:pt x="21600" y="15667"/>
                  </a:cubicBezTo>
                  <a:cubicBezTo>
                    <a:pt x="21250" y="9653"/>
                    <a:pt x="17354" y="4458"/>
                    <a:pt x="10975" y="1180"/>
                  </a:cubicBezTo>
                  <a:cubicBezTo>
                    <a:pt x="9224" y="385"/>
                    <a:pt x="7557" y="0"/>
                    <a:pt x="6071"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666" name="Google Shape;3565;p73"/>
            <p:cNvSpPr/>
            <p:nvPr/>
          </p:nvSpPr>
          <p:spPr>
            <a:xfrm>
              <a:off x="243858" y="2502620"/>
              <a:ext cx="189384" cy="145937"/>
            </a:xfrm>
            <a:custGeom>
              <a:avLst/>
              <a:gdLst/>
              <a:ahLst/>
              <a:cxnLst>
                <a:cxn ang="0">
                  <a:pos x="wd2" y="hd2"/>
                </a:cxn>
                <a:cxn ang="5400000">
                  <a:pos x="wd2" y="hd2"/>
                </a:cxn>
                <a:cxn ang="10800000">
                  <a:pos x="wd2" y="hd2"/>
                </a:cxn>
                <a:cxn ang="16200000">
                  <a:pos x="wd2" y="hd2"/>
                </a:cxn>
              </a:cxnLst>
              <a:rect l="0" t="0" r="r" b="b"/>
              <a:pathLst>
                <a:path w="21600" h="21600" extrusionOk="0">
                  <a:moveTo>
                    <a:pt x="1291" y="0"/>
                  </a:moveTo>
                  <a:cubicBezTo>
                    <a:pt x="531" y="0"/>
                    <a:pt x="0" y="808"/>
                    <a:pt x="0" y="2167"/>
                  </a:cubicBezTo>
                  <a:lnTo>
                    <a:pt x="0" y="3172"/>
                  </a:lnTo>
                  <a:cubicBezTo>
                    <a:pt x="70" y="5366"/>
                    <a:pt x="918" y="7283"/>
                    <a:pt x="2330" y="8562"/>
                  </a:cubicBezTo>
                  <a:lnTo>
                    <a:pt x="19200" y="21170"/>
                  </a:lnTo>
                  <a:cubicBezTo>
                    <a:pt x="19590" y="21463"/>
                    <a:pt x="19954" y="21600"/>
                    <a:pt x="20275" y="21600"/>
                  </a:cubicBezTo>
                  <a:cubicBezTo>
                    <a:pt x="21067" y="21600"/>
                    <a:pt x="21600" y="20770"/>
                    <a:pt x="21600" y="19343"/>
                  </a:cubicBezTo>
                  <a:lnTo>
                    <a:pt x="21600" y="18431"/>
                  </a:lnTo>
                  <a:cubicBezTo>
                    <a:pt x="21530" y="16237"/>
                    <a:pt x="20612" y="14227"/>
                    <a:pt x="19200" y="13131"/>
                  </a:cubicBezTo>
                  <a:lnTo>
                    <a:pt x="2330" y="430"/>
                  </a:lnTo>
                  <a:cubicBezTo>
                    <a:pt x="1957" y="137"/>
                    <a:pt x="1606" y="0"/>
                    <a:pt x="1291" y="0"/>
                  </a:cubicBez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667" name="Google Shape;3566;p73"/>
            <p:cNvSpPr/>
            <p:nvPr/>
          </p:nvSpPr>
          <p:spPr>
            <a:xfrm>
              <a:off x="555017" y="2655533"/>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47"/>
                  </a:lnTo>
                  <a:lnTo>
                    <a:pt x="0" y="21600"/>
                  </a:lnTo>
                  <a:lnTo>
                    <a:pt x="21600" y="21002"/>
                  </a:lnTo>
                  <a:lnTo>
                    <a:pt x="21600" y="0"/>
                  </a:ln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68" name="Google Shape;3567;p73"/>
            <p:cNvSpPr/>
            <p:nvPr/>
          </p:nvSpPr>
          <p:spPr>
            <a:xfrm>
              <a:off x="555017" y="2655533"/>
              <a:ext cx="12701" cy="895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447"/>
                  </a:lnTo>
                  <a:lnTo>
                    <a:pt x="0" y="21600"/>
                  </a:lnTo>
                  <a:lnTo>
                    <a:pt x="21600" y="21002"/>
                  </a:lnTo>
                  <a:lnTo>
                    <a:pt x="2160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69" name="Google Shape;3568;p73"/>
            <p:cNvSpPr/>
            <p:nvPr/>
          </p:nvSpPr>
          <p:spPr>
            <a:xfrm>
              <a:off x="646781" y="2915408"/>
              <a:ext cx="351529" cy="4179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1104"/>
                  </a:lnTo>
                  <a:lnTo>
                    <a:pt x="21600" y="21600"/>
                  </a:lnTo>
                  <a:lnTo>
                    <a:pt x="21600" y="10466"/>
                  </a:lnTo>
                  <a:lnTo>
                    <a:pt x="0" y="0"/>
                  </a:lnTo>
                  <a:close/>
                </a:path>
              </a:pathLst>
            </a:custGeom>
            <a:solidFill>
              <a:srgbClr val="EBEBEB"/>
            </a:solidFill>
            <a:ln w="12700" cap="flat">
              <a:noFill/>
              <a:miter lim="400000"/>
            </a:ln>
            <a:effectLst/>
          </p:spPr>
          <p:txBody>
            <a:bodyPr wrap="square" lIns="45719" tIns="45719" rIns="45719" bIns="45719" numCol="1" anchor="ctr">
              <a:noAutofit/>
            </a:bodyPr>
            <a:lstStyle/>
            <a:p>
              <a:endParaRPr/>
            </a:p>
          </p:txBody>
        </p:sp>
        <p:sp>
          <p:nvSpPr>
            <p:cNvPr id="670" name="Google Shape;3569;p73"/>
            <p:cNvSpPr/>
            <p:nvPr/>
          </p:nvSpPr>
          <p:spPr>
            <a:xfrm>
              <a:off x="998310" y="2977773"/>
              <a:ext cx="243858" cy="3555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513"/>
                  </a:lnTo>
                  <a:lnTo>
                    <a:pt x="0" y="21600"/>
                  </a:lnTo>
                  <a:lnTo>
                    <a:pt x="21600" y="13050"/>
                  </a:lnTo>
                  <a:lnTo>
                    <a:pt x="21600" y="0"/>
                  </a:lnTo>
                  <a:close/>
                </a:path>
              </a:pathLst>
            </a:custGeom>
            <a:solidFill>
              <a:srgbClr val="F5F5F5"/>
            </a:solidFill>
            <a:ln w="12700" cap="flat">
              <a:noFill/>
              <a:miter lim="400000"/>
            </a:ln>
            <a:effectLst/>
          </p:spPr>
          <p:txBody>
            <a:bodyPr wrap="square" lIns="45719" tIns="45719" rIns="45719" bIns="45719" numCol="1" anchor="ctr">
              <a:noAutofit/>
            </a:bodyPr>
            <a:lstStyle/>
            <a:p>
              <a:endParaRPr/>
            </a:p>
          </p:txBody>
        </p:sp>
        <p:sp>
          <p:nvSpPr>
            <p:cNvPr id="671" name="Google Shape;3570;p73"/>
            <p:cNvSpPr/>
            <p:nvPr/>
          </p:nvSpPr>
          <p:spPr>
            <a:xfrm>
              <a:off x="646781" y="2774673"/>
              <a:ext cx="595388" cy="343226"/>
            </a:xfrm>
            <a:custGeom>
              <a:avLst/>
              <a:gdLst/>
              <a:ahLst/>
              <a:cxnLst>
                <a:cxn ang="0">
                  <a:pos x="wd2" y="hd2"/>
                </a:cxn>
                <a:cxn ang="5400000">
                  <a:pos x="wd2" y="hd2"/>
                </a:cxn>
                <a:cxn ang="10800000">
                  <a:pos x="wd2" y="hd2"/>
                </a:cxn>
                <a:cxn ang="16200000">
                  <a:pos x="wd2" y="hd2"/>
                </a:cxn>
              </a:cxnLst>
              <a:rect l="0" t="0" r="r" b="b"/>
              <a:pathLst>
                <a:path w="21600" h="21600" extrusionOk="0">
                  <a:moveTo>
                    <a:pt x="8846" y="0"/>
                  </a:moveTo>
                  <a:lnTo>
                    <a:pt x="0" y="8857"/>
                  </a:lnTo>
                  <a:lnTo>
                    <a:pt x="12753" y="21600"/>
                  </a:lnTo>
                  <a:lnTo>
                    <a:pt x="21600" y="12782"/>
                  </a:lnTo>
                  <a:lnTo>
                    <a:pt x="8846"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72" name="Google Shape;3571;p73"/>
            <p:cNvSpPr/>
            <p:nvPr/>
          </p:nvSpPr>
          <p:spPr>
            <a:xfrm>
              <a:off x="829968" y="3093194"/>
              <a:ext cx="269241" cy="1030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505" y="21600"/>
                  </a:lnTo>
                  <a:lnTo>
                    <a:pt x="21600" y="8150"/>
                  </a:lnTo>
                  <a:lnTo>
                    <a:pt x="13505" y="20305"/>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3" name="Google Shape;3572;p73"/>
            <p:cNvSpPr/>
            <p:nvPr/>
          </p:nvSpPr>
          <p:spPr>
            <a:xfrm>
              <a:off x="729088" y="3088882"/>
              <a:ext cx="471612" cy="161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330" y="21600"/>
                  </a:lnTo>
                  <a:lnTo>
                    <a:pt x="21600" y="5213"/>
                  </a:lnTo>
                  <a:lnTo>
                    <a:pt x="12330" y="20856"/>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4" name="Google Shape;3573;p73"/>
            <p:cNvSpPr/>
            <p:nvPr/>
          </p:nvSpPr>
          <p:spPr>
            <a:xfrm>
              <a:off x="677231" y="2995057"/>
              <a:ext cx="118708" cy="66658"/>
            </a:xfrm>
            <a:custGeom>
              <a:avLst/>
              <a:gdLst/>
              <a:ahLst/>
              <a:cxnLst>
                <a:cxn ang="0">
                  <a:pos x="wd2" y="hd2"/>
                </a:cxn>
                <a:cxn ang="5400000">
                  <a:pos x="wd2" y="hd2"/>
                </a:cxn>
                <a:cxn ang="10800000">
                  <a:pos x="wd2" y="hd2"/>
                </a:cxn>
                <a:cxn ang="16200000">
                  <a:pos x="wd2" y="hd2"/>
                </a:cxn>
              </a:cxnLst>
              <a:rect l="0" t="0" r="r" b="b"/>
              <a:pathLst>
                <a:path w="21465" h="21600" extrusionOk="0">
                  <a:moveTo>
                    <a:pt x="536" y="0"/>
                  </a:moveTo>
                  <a:cubicBezTo>
                    <a:pt x="86" y="4995"/>
                    <a:pt x="-135" y="10200"/>
                    <a:pt x="86" y="15399"/>
                  </a:cubicBezTo>
                  <a:cubicBezTo>
                    <a:pt x="86" y="15399"/>
                    <a:pt x="180" y="15393"/>
                    <a:pt x="362" y="15393"/>
                  </a:cubicBezTo>
                  <a:cubicBezTo>
                    <a:pt x="1871" y="15393"/>
                    <a:pt x="9484" y="15711"/>
                    <a:pt x="21465" y="21600"/>
                  </a:cubicBezTo>
                  <a:lnTo>
                    <a:pt x="536"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5" name="Google Shape;3574;p73"/>
            <p:cNvSpPr/>
            <p:nvPr/>
          </p:nvSpPr>
          <p:spPr>
            <a:xfrm>
              <a:off x="668434" y="2995057"/>
              <a:ext cx="127505" cy="66658"/>
            </a:xfrm>
            <a:custGeom>
              <a:avLst/>
              <a:gdLst/>
              <a:ahLst/>
              <a:cxnLst>
                <a:cxn ang="0">
                  <a:pos x="wd2" y="hd2"/>
                </a:cxn>
                <a:cxn ang="5400000">
                  <a:pos x="wd2" y="hd2"/>
                </a:cxn>
                <a:cxn ang="10800000">
                  <a:pos x="wd2" y="hd2"/>
                </a:cxn>
                <a:cxn ang="16200000">
                  <a:pos x="wd2" y="hd2"/>
                </a:cxn>
              </a:cxnLst>
              <a:rect l="0" t="0" r="r" b="b"/>
              <a:pathLst>
                <a:path w="21600" h="21600" extrusionOk="0">
                  <a:moveTo>
                    <a:pt x="1993" y="0"/>
                  </a:moveTo>
                  <a:lnTo>
                    <a:pt x="0" y="9601"/>
                  </a:lnTo>
                  <a:lnTo>
                    <a:pt x="21600" y="21600"/>
                  </a:lnTo>
                  <a:lnTo>
                    <a:pt x="1993"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76" name="Google Shape;3575;p73"/>
            <p:cNvSpPr/>
            <p:nvPr/>
          </p:nvSpPr>
          <p:spPr>
            <a:xfrm>
              <a:off x="829968" y="3180855"/>
              <a:ext cx="154743" cy="1166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10" y="21600"/>
                  </a:lnTo>
                  <a:cubicBezTo>
                    <a:pt x="17710" y="21600"/>
                    <a:pt x="18231" y="18626"/>
                    <a:pt x="21600" y="16454"/>
                  </a:cubicBez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7" name="Google Shape;3576;p73"/>
            <p:cNvSpPr/>
            <p:nvPr/>
          </p:nvSpPr>
          <p:spPr>
            <a:xfrm>
              <a:off x="829968" y="3180855"/>
              <a:ext cx="154743" cy="1000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88" y="21600"/>
                  </a:lnTo>
                  <a:lnTo>
                    <a:pt x="21600" y="19334"/>
                  </a:lnTo>
                  <a:lnTo>
                    <a:pt x="0"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78" name="Google Shape;3577;p73"/>
            <p:cNvSpPr/>
            <p:nvPr/>
          </p:nvSpPr>
          <p:spPr>
            <a:xfrm>
              <a:off x="1120248" y="3061715"/>
              <a:ext cx="90627" cy="46303"/>
            </a:xfrm>
            <a:custGeom>
              <a:avLst/>
              <a:gdLst/>
              <a:ahLst/>
              <a:cxnLst>
                <a:cxn ang="0">
                  <a:pos x="wd2" y="hd2"/>
                </a:cxn>
                <a:cxn ang="5400000">
                  <a:pos x="wd2" y="hd2"/>
                </a:cxn>
                <a:cxn ang="10800000">
                  <a:pos x="wd2" y="hd2"/>
                </a:cxn>
                <a:cxn ang="16200000">
                  <a:pos x="wd2" y="hd2"/>
                </a:cxn>
              </a:cxnLst>
              <a:rect l="0" t="0" r="r" b="b"/>
              <a:pathLst>
                <a:path w="21370" h="21600" extrusionOk="0">
                  <a:moveTo>
                    <a:pt x="18971" y="0"/>
                  </a:moveTo>
                  <a:lnTo>
                    <a:pt x="0" y="21600"/>
                  </a:lnTo>
                  <a:lnTo>
                    <a:pt x="21307" y="17853"/>
                  </a:lnTo>
                  <a:cubicBezTo>
                    <a:pt x="21600" y="11810"/>
                    <a:pt x="20869" y="5758"/>
                    <a:pt x="19119" y="578"/>
                  </a:cubicBezTo>
                  <a:cubicBezTo>
                    <a:pt x="19119" y="578"/>
                    <a:pt x="18971" y="285"/>
                    <a:pt x="18971"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79" name="Google Shape;3578;p73"/>
            <p:cNvSpPr/>
            <p:nvPr/>
          </p:nvSpPr>
          <p:spPr>
            <a:xfrm>
              <a:off x="1120248" y="3061715"/>
              <a:ext cx="107077" cy="46303"/>
            </a:xfrm>
            <a:custGeom>
              <a:avLst/>
              <a:gdLst/>
              <a:ahLst/>
              <a:cxnLst>
                <a:cxn ang="0">
                  <a:pos x="wd2" y="hd2"/>
                </a:cxn>
                <a:cxn ang="5400000">
                  <a:pos x="wd2" y="hd2"/>
                </a:cxn>
                <a:cxn ang="10800000">
                  <a:pos x="wd2" y="hd2"/>
                </a:cxn>
                <a:cxn ang="16200000">
                  <a:pos x="wd2" y="hd2"/>
                </a:cxn>
              </a:cxnLst>
              <a:rect l="0" t="0" r="r" b="b"/>
              <a:pathLst>
                <a:path w="21600" h="21600" extrusionOk="0">
                  <a:moveTo>
                    <a:pt x="16229" y="0"/>
                  </a:moveTo>
                  <a:lnTo>
                    <a:pt x="0" y="21600"/>
                  </a:lnTo>
                  <a:lnTo>
                    <a:pt x="21600" y="6622"/>
                  </a:lnTo>
                  <a:lnTo>
                    <a:pt x="16229" y="0"/>
                  </a:ln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80" name="Google Shape;3579;p73"/>
            <p:cNvSpPr/>
            <p:nvPr/>
          </p:nvSpPr>
          <p:spPr>
            <a:xfrm>
              <a:off x="705635" y="2807372"/>
              <a:ext cx="208131" cy="122860"/>
            </a:xfrm>
            <a:custGeom>
              <a:avLst/>
              <a:gdLst/>
              <a:ahLst/>
              <a:cxnLst>
                <a:cxn ang="0">
                  <a:pos x="wd2" y="hd2"/>
                </a:cxn>
                <a:cxn ang="5400000">
                  <a:pos x="wd2" y="hd2"/>
                </a:cxn>
                <a:cxn ang="10800000">
                  <a:pos x="wd2" y="hd2"/>
                </a:cxn>
                <a:cxn ang="16200000">
                  <a:pos x="wd2" y="hd2"/>
                </a:cxn>
              </a:cxnLst>
              <a:rect l="0" t="0" r="r" b="b"/>
              <a:pathLst>
                <a:path w="21427" h="21600" extrusionOk="0">
                  <a:moveTo>
                    <a:pt x="21126" y="0"/>
                  </a:moveTo>
                  <a:cubicBezTo>
                    <a:pt x="21063" y="0"/>
                    <a:pt x="21002" y="36"/>
                    <a:pt x="20956" y="111"/>
                  </a:cubicBezTo>
                  <a:lnTo>
                    <a:pt x="185" y="20513"/>
                  </a:lnTo>
                  <a:cubicBezTo>
                    <a:pt x="-134" y="20842"/>
                    <a:pt x="-8" y="21600"/>
                    <a:pt x="311" y="21600"/>
                  </a:cubicBezTo>
                  <a:cubicBezTo>
                    <a:pt x="376" y="21600"/>
                    <a:pt x="439" y="21600"/>
                    <a:pt x="439" y="21493"/>
                  </a:cubicBezTo>
                  <a:lnTo>
                    <a:pt x="21275" y="1087"/>
                  </a:lnTo>
                  <a:cubicBezTo>
                    <a:pt x="21401" y="872"/>
                    <a:pt x="21466" y="547"/>
                    <a:pt x="21401" y="329"/>
                  </a:cubicBezTo>
                  <a:cubicBezTo>
                    <a:pt x="21361" y="117"/>
                    <a:pt x="21241" y="0"/>
                    <a:pt x="21126"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1" name="Google Shape;3580;p73"/>
            <p:cNvSpPr/>
            <p:nvPr/>
          </p:nvSpPr>
          <p:spPr>
            <a:xfrm>
              <a:off x="738963" y="2826933"/>
              <a:ext cx="208149" cy="122435"/>
            </a:xfrm>
            <a:custGeom>
              <a:avLst/>
              <a:gdLst/>
              <a:ahLst/>
              <a:cxnLst>
                <a:cxn ang="0">
                  <a:pos x="wd2" y="hd2"/>
                </a:cxn>
                <a:cxn ang="5400000">
                  <a:pos x="wd2" y="hd2"/>
                </a:cxn>
                <a:cxn ang="10800000">
                  <a:pos x="wd2" y="hd2"/>
                </a:cxn>
                <a:cxn ang="16200000">
                  <a:pos x="wd2" y="hd2"/>
                </a:cxn>
              </a:cxnLst>
              <a:rect l="0" t="0" r="r" b="b"/>
              <a:pathLst>
                <a:path w="21402" h="21600" extrusionOk="0">
                  <a:moveTo>
                    <a:pt x="21071" y="0"/>
                  </a:moveTo>
                  <a:cubicBezTo>
                    <a:pt x="21031" y="0"/>
                    <a:pt x="20985" y="10"/>
                    <a:pt x="20939" y="36"/>
                  </a:cubicBezTo>
                  <a:lnTo>
                    <a:pt x="194" y="20621"/>
                  </a:lnTo>
                  <a:cubicBezTo>
                    <a:pt x="3" y="20728"/>
                    <a:pt x="-62" y="21055"/>
                    <a:pt x="66" y="21381"/>
                  </a:cubicBezTo>
                  <a:cubicBezTo>
                    <a:pt x="129" y="21492"/>
                    <a:pt x="194" y="21600"/>
                    <a:pt x="321" y="21600"/>
                  </a:cubicBezTo>
                  <a:lnTo>
                    <a:pt x="512" y="21600"/>
                  </a:lnTo>
                  <a:lnTo>
                    <a:pt x="21258" y="1019"/>
                  </a:lnTo>
                  <a:cubicBezTo>
                    <a:pt x="21538" y="633"/>
                    <a:pt x="21374" y="0"/>
                    <a:pt x="21071"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2" name="Google Shape;3581;p73"/>
            <p:cNvSpPr/>
            <p:nvPr/>
          </p:nvSpPr>
          <p:spPr>
            <a:xfrm>
              <a:off x="772785" y="2846327"/>
              <a:ext cx="208643" cy="122804"/>
            </a:xfrm>
            <a:custGeom>
              <a:avLst/>
              <a:gdLst/>
              <a:ahLst/>
              <a:cxnLst>
                <a:cxn ang="0">
                  <a:pos x="wd2" y="hd2"/>
                </a:cxn>
                <a:cxn ang="5400000">
                  <a:pos x="wd2" y="hd2"/>
                </a:cxn>
                <a:cxn ang="10800000">
                  <a:pos x="wd2" y="hd2"/>
                </a:cxn>
                <a:cxn ang="16200000">
                  <a:pos x="wd2" y="hd2"/>
                </a:cxn>
              </a:cxnLst>
              <a:rect l="0" t="0" r="r" b="b"/>
              <a:pathLst>
                <a:path w="21415" h="21600" extrusionOk="0">
                  <a:moveTo>
                    <a:pt x="21103" y="0"/>
                  </a:moveTo>
                  <a:cubicBezTo>
                    <a:pt x="21048" y="0"/>
                    <a:pt x="20987" y="29"/>
                    <a:pt x="20926" y="101"/>
                  </a:cubicBezTo>
                  <a:lnTo>
                    <a:pt x="152" y="20620"/>
                  </a:lnTo>
                  <a:cubicBezTo>
                    <a:pt x="25" y="20731"/>
                    <a:pt x="-38" y="21056"/>
                    <a:pt x="25" y="21382"/>
                  </a:cubicBezTo>
                  <a:cubicBezTo>
                    <a:pt x="90" y="21489"/>
                    <a:pt x="215" y="21600"/>
                    <a:pt x="343" y="21600"/>
                  </a:cubicBezTo>
                  <a:cubicBezTo>
                    <a:pt x="408" y="21600"/>
                    <a:pt x="408" y="21600"/>
                    <a:pt x="470" y="21489"/>
                  </a:cubicBezTo>
                  <a:lnTo>
                    <a:pt x="21244" y="1077"/>
                  </a:lnTo>
                  <a:cubicBezTo>
                    <a:pt x="21562" y="804"/>
                    <a:pt x="21393" y="0"/>
                    <a:pt x="21103"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3" name="Google Shape;3582;p73"/>
            <p:cNvSpPr/>
            <p:nvPr/>
          </p:nvSpPr>
          <p:spPr>
            <a:xfrm>
              <a:off x="806520" y="2865666"/>
              <a:ext cx="208551" cy="122601"/>
            </a:xfrm>
            <a:custGeom>
              <a:avLst/>
              <a:gdLst/>
              <a:ahLst/>
              <a:cxnLst>
                <a:cxn ang="0">
                  <a:pos x="wd2" y="hd2"/>
                </a:cxn>
                <a:cxn ang="5400000">
                  <a:pos x="wd2" y="hd2"/>
                </a:cxn>
                <a:cxn ang="10800000">
                  <a:pos x="wd2" y="hd2"/>
                </a:cxn>
                <a:cxn ang="16200000">
                  <a:pos x="wd2" y="hd2"/>
                </a:cxn>
              </a:cxnLst>
              <a:rect l="0" t="0" r="r" b="b"/>
              <a:pathLst>
                <a:path w="21325" h="21600" extrusionOk="0">
                  <a:moveTo>
                    <a:pt x="21008" y="0"/>
                  </a:moveTo>
                  <a:cubicBezTo>
                    <a:pt x="20966" y="0"/>
                    <a:pt x="20922" y="20"/>
                    <a:pt x="20879" y="65"/>
                  </a:cubicBezTo>
                  <a:lnTo>
                    <a:pt x="184" y="20619"/>
                  </a:lnTo>
                  <a:cubicBezTo>
                    <a:pt x="-133" y="20837"/>
                    <a:pt x="-6" y="21600"/>
                    <a:pt x="309" y="21600"/>
                  </a:cubicBezTo>
                  <a:cubicBezTo>
                    <a:pt x="374" y="21600"/>
                    <a:pt x="436" y="21600"/>
                    <a:pt x="501" y="21489"/>
                  </a:cubicBezTo>
                  <a:lnTo>
                    <a:pt x="21194" y="1043"/>
                  </a:lnTo>
                  <a:cubicBezTo>
                    <a:pt x="21467" y="763"/>
                    <a:pt x="21270" y="0"/>
                    <a:pt x="21008"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4" name="Google Shape;3583;p73"/>
            <p:cNvSpPr/>
            <p:nvPr/>
          </p:nvSpPr>
          <p:spPr>
            <a:xfrm>
              <a:off x="839975" y="2885170"/>
              <a:ext cx="208910" cy="122842"/>
            </a:xfrm>
            <a:custGeom>
              <a:avLst/>
              <a:gdLst/>
              <a:ahLst/>
              <a:cxnLst>
                <a:cxn ang="0">
                  <a:pos x="wd2" y="hd2"/>
                </a:cxn>
                <a:cxn ang="5400000">
                  <a:pos x="wd2" y="hd2"/>
                </a:cxn>
                <a:cxn ang="10800000">
                  <a:pos x="wd2" y="hd2"/>
                </a:cxn>
                <a:cxn ang="16200000">
                  <a:pos x="wd2" y="hd2"/>
                </a:cxn>
              </a:cxnLst>
              <a:rect l="0" t="0" r="r" b="b"/>
              <a:pathLst>
                <a:path w="21322" h="21600" extrusionOk="0">
                  <a:moveTo>
                    <a:pt x="21027" y="0"/>
                  </a:moveTo>
                  <a:cubicBezTo>
                    <a:pt x="20967" y="0"/>
                    <a:pt x="20902" y="33"/>
                    <a:pt x="20836" y="107"/>
                  </a:cubicBezTo>
                  <a:lnTo>
                    <a:pt x="179" y="20513"/>
                  </a:lnTo>
                  <a:cubicBezTo>
                    <a:pt x="-137" y="20842"/>
                    <a:pt x="-10" y="21600"/>
                    <a:pt x="369" y="21600"/>
                  </a:cubicBezTo>
                  <a:cubicBezTo>
                    <a:pt x="369" y="21600"/>
                    <a:pt x="431" y="21493"/>
                    <a:pt x="496" y="21493"/>
                  </a:cubicBezTo>
                  <a:lnTo>
                    <a:pt x="21152" y="976"/>
                  </a:lnTo>
                  <a:cubicBezTo>
                    <a:pt x="21463" y="709"/>
                    <a:pt x="21304" y="0"/>
                    <a:pt x="21027"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5" name="Google Shape;3584;p73"/>
            <p:cNvSpPr/>
            <p:nvPr/>
          </p:nvSpPr>
          <p:spPr>
            <a:xfrm>
              <a:off x="873983" y="2904509"/>
              <a:ext cx="208329" cy="122639"/>
            </a:xfrm>
            <a:custGeom>
              <a:avLst/>
              <a:gdLst/>
              <a:ahLst/>
              <a:cxnLst>
                <a:cxn ang="0">
                  <a:pos x="wd2" y="hd2"/>
                </a:cxn>
                <a:cxn ang="5400000">
                  <a:pos x="wd2" y="hd2"/>
                </a:cxn>
                <a:cxn ang="10800000">
                  <a:pos x="wd2" y="hd2"/>
                </a:cxn>
                <a:cxn ang="16200000">
                  <a:pos x="wd2" y="hd2"/>
                </a:cxn>
              </a:cxnLst>
              <a:rect l="0" t="0" r="r" b="b"/>
              <a:pathLst>
                <a:path w="21315" h="21600" extrusionOk="0">
                  <a:moveTo>
                    <a:pt x="20994" y="0"/>
                  </a:moveTo>
                  <a:cubicBezTo>
                    <a:pt x="20941" y="0"/>
                    <a:pt x="20886" y="23"/>
                    <a:pt x="20827" y="72"/>
                  </a:cubicBezTo>
                  <a:lnTo>
                    <a:pt x="184" y="20622"/>
                  </a:lnTo>
                  <a:cubicBezTo>
                    <a:pt x="-133" y="20841"/>
                    <a:pt x="-6" y="21600"/>
                    <a:pt x="309" y="21600"/>
                  </a:cubicBezTo>
                  <a:cubicBezTo>
                    <a:pt x="374" y="21600"/>
                    <a:pt x="437" y="21600"/>
                    <a:pt x="499" y="21492"/>
                  </a:cubicBezTo>
                  <a:lnTo>
                    <a:pt x="21144" y="1053"/>
                  </a:lnTo>
                  <a:cubicBezTo>
                    <a:pt x="21467" y="681"/>
                    <a:pt x="21287" y="0"/>
                    <a:pt x="20994"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6" name="Google Shape;3585;p73"/>
            <p:cNvSpPr/>
            <p:nvPr/>
          </p:nvSpPr>
          <p:spPr>
            <a:xfrm>
              <a:off x="907586" y="2923847"/>
              <a:ext cx="207753" cy="122436"/>
            </a:xfrm>
            <a:custGeom>
              <a:avLst/>
              <a:gdLst/>
              <a:ahLst/>
              <a:cxnLst>
                <a:cxn ang="0">
                  <a:pos x="wd2" y="hd2"/>
                </a:cxn>
                <a:cxn ang="5400000">
                  <a:pos x="wd2" y="hd2"/>
                </a:cxn>
                <a:cxn ang="10800000">
                  <a:pos x="wd2" y="hd2"/>
                </a:cxn>
                <a:cxn ang="16200000">
                  <a:pos x="wd2" y="hd2"/>
                </a:cxn>
              </a:cxnLst>
              <a:rect l="0" t="0" r="r" b="b"/>
              <a:pathLst>
                <a:path w="21426" h="21600" extrusionOk="0">
                  <a:moveTo>
                    <a:pt x="21089" y="0"/>
                  </a:moveTo>
                  <a:cubicBezTo>
                    <a:pt x="21053" y="0"/>
                    <a:pt x="21014" y="10"/>
                    <a:pt x="20974" y="36"/>
                  </a:cubicBezTo>
                  <a:lnTo>
                    <a:pt x="166" y="20621"/>
                  </a:lnTo>
                  <a:cubicBezTo>
                    <a:pt x="-25" y="20728"/>
                    <a:pt x="-25" y="21055"/>
                    <a:pt x="38" y="21381"/>
                  </a:cubicBezTo>
                  <a:cubicBezTo>
                    <a:pt x="103" y="21492"/>
                    <a:pt x="230" y="21600"/>
                    <a:pt x="295" y="21600"/>
                  </a:cubicBezTo>
                  <a:lnTo>
                    <a:pt x="486" y="21600"/>
                  </a:lnTo>
                  <a:lnTo>
                    <a:pt x="21294" y="1019"/>
                  </a:lnTo>
                  <a:cubicBezTo>
                    <a:pt x="21575" y="633"/>
                    <a:pt x="21363" y="0"/>
                    <a:pt x="21089"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7" name="Google Shape;3586;p73"/>
            <p:cNvSpPr/>
            <p:nvPr/>
          </p:nvSpPr>
          <p:spPr>
            <a:xfrm>
              <a:off x="941322" y="2943185"/>
              <a:ext cx="208450" cy="122861"/>
            </a:xfrm>
            <a:custGeom>
              <a:avLst/>
              <a:gdLst/>
              <a:ahLst/>
              <a:cxnLst>
                <a:cxn ang="0">
                  <a:pos x="wd2" y="hd2"/>
                </a:cxn>
                <a:cxn ang="5400000">
                  <a:pos x="wd2" y="hd2"/>
                </a:cxn>
                <a:cxn ang="10800000">
                  <a:pos x="wd2" y="hd2"/>
                </a:cxn>
                <a:cxn ang="16200000">
                  <a:pos x="wd2" y="hd2"/>
                </a:cxn>
              </a:cxnLst>
              <a:rect l="0" t="0" r="r" b="b"/>
              <a:pathLst>
                <a:path w="21399" h="21600" extrusionOk="0">
                  <a:moveTo>
                    <a:pt x="21100" y="0"/>
                  </a:moveTo>
                  <a:cubicBezTo>
                    <a:pt x="21041" y="0"/>
                    <a:pt x="20976" y="36"/>
                    <a:pt x="20910" y="111"/>
                  </a:cubicBezTo>
                  <a:lnTo>
                    <a:pt x="132" y="20513"/>
                  </a:lnTo>
                  <a:cubicBezTo>
                    <a:pt x="7" y="20731"/>
                    <a:pt x="-58" y="21057"/>
                    <a:pt x="70" y="21275"/>
                  </a:cubicBezTo>
                  <a:cubicBezTo>
                    <a:pt x="70" y="21489"/>
                    <a:pt x="197" y="21600"/>
                    <a:pt x="323" y="21600"/>
                  </a:cubicBezTo>
                  <a:cubicBezTo>
                    <a:pt x="388" y="21600"/>
                    <a:pt x="451" y="21489"/>
                    <a:pt x="451" y="21489"/>
                  </a:cubicBezTo>
                  <a:lnTo>
                    <a:pt x="21228" y="1087"/>
                  </a:lnTo>
                  <a:cubicBezTo>
                    <a:pt x="21542" y="729"/>
                    <a:pt x="21380" y="0"/>
                    <a:pt x="21100"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8" name="Google Shape;3587;p73"/>
            <p:cNvSpPr/>
            <p:nvPr/>
          </p:nvSpPr>
          <p:spPr>
            <a:xfrm>
              <a:off x="974863" y="2962709"/>
              <a:ext cx="208540" cy="122473"/>
            </a:xfrm>
            <a:custGeom>
              <a:avLst/>
              <a:gdLst/>
              <a:ahLst/>
              <a:cxnLst>
                <a:cxn ang="0">
                  <a:pos x="wd2" y="hd2"/>
                </a:cxn>
                <a:cxn ang="5400000">
                  <a:pos x="wd2" y="hd2"/>
                </a:cxn>
                <a:cxn ang="10800000">
                  <a:pos x="wd2" y="hd2"/>
                </a:cxn>
                <a:cxn ang="16200000">
                  <a:pos x="wd2" y="hd2"/>
                </a:cxn>
              </a:cxnLst>
              <a:rect l="0" t="0" r="r" b="b"/>
              <a:pathLst>
                <a:path w="21405" h="21600" extrusionOk="0">
                  <a:moveTo>
                    <a:pt x="21043" y="0"/>
                  </a:moveTo>
                  <a:cubicBezTo>
                    <a:pt x="20996" y="0"/>
                    <a:pt x="20944" y="13"/>
                    <a:pt x="20893" y="42"/>
                  </a:cubicBezTo>
                  <a:lnTo>
                    <a:pt x="184" y="20618"/>
                  </a:lnTo>
                  <a:cubicBezTo>
                    <a:pt x="-134" y="20836"/>
                    <a:pt x="-6" y="21600"/>
                    <a:pt x="312" y="21600"/>
                  </a:cubicBezTo>
                  <a:lnTo>
                    <a:pt x="502" y="21600"/>
                  </a:lnTo>
                  <a:lnTo>
                    <a:pt x="21211" y="1022"/>
                  </a:lnTo>
                  <a:cubicBezTo>
                    <a:pt x="21401" y="914"/>
                    <a:pt x="21466" y="587"/>
                    <a:pt x="21338" y="261"/>
                  </a:cubicBezTo>
                  <a:cubicBezTo>
                    <a:pt x="21291" y="101"/>
                    <a:pt x="21177" y="0"/>
                    <a:pt x="21043" y="0"/>
                  </a:cubicBezTo>
                  <a:close/>
                </a:path>
              </a:pathLst>
            </a:custGeom>
            <a:solidFill>
              <a:srgbClr val="455A64"/>
            </a:solidFill>
            <a:ln w="12700" cap="flat">
              <a:noFill/>
              <a:miter lim="400000"/>
            </a:ln>
            <a:effectLst/>
          </p:spPr>
          <p:txBody>
            <a:bodyPr wrap="square" lIns="45719" tIns="45719" rIns="45719" bIns="45719" numCol="1" anchor="ctr">
              <a:noAutofit/>
            </a:bodyPr>
            <a:lstStyle/>
            <a:p>
              <a:endParaRPr/>
            </a:p>
          </p:txBody>
        </p:sp>
        <p:sp>
          <p:nvSpPr>
            <p:cNvPr id="689" name="Google Shape;3588;p73"/>
            <p:cNvSpPr/>
            <p:nvPr/>
          </p:nvSpPr>
          <p:spPr>
            <a:xfrm>
              <a:off x="2506620" y="378312"/>
              <a:ext cx="68504" cy="114199"/>
            </a:xfrm>
            <a:custGeom>
              <a:avLst/>
              <a:gdLst/>
              <a:ahLst/>
              <a:cxnLst>
                <a:cxn ang="0">
                  <a:pos x="wd2" y="hd2"/>
                </a:cxn>
                <a:cxn ang="5400000">
                  <a:pos x="wd2" y="hd2"/>
                </a:cxn>
                <a:cxn ang="10800000">
                  <a:pos x="wd2" y="hd2"/>
                </a:cxn>
                <a:cxn ang="16200000">
                  <a:pos x="wd2" y="hd2"/>
                </a:cxn>
              </a:cxnLst>
              <a:rect l="0" t="0" r="r" b="b"/>
              <a:pathLst>
                <a:path w="21346" h="21600" extrusionOk="0">
                  <a:moveTo>
                    <a:pt x="0" y="0"/>
                  </a:moveTo>
                  <a:lnTo>
                    <a:pt x="0" y="21600"/>
                  </a:lnTo>
                  <a:lnTo>
                    <a:pt x="21022" y="7942"/>
                  </a:lnTo>
                  <a:cubicBezTo>
                    <a:pt x="21600" y="7358"/>
                    <a:pt x="21403" y="6538"/>
                    <a:pt x="20444" y="6188"/>
                  </a:cubicBezTo>
                  <a:lnTo>
                    <a:pt x="3082" y="119"/>
                  </a:lnTo>
                  <a:cubicBezTo>
                    <a:pt x="2700" y="0"/>
                    <a:pt x="2503" y="0"/>
                    <a:pt x="2122"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90" name="Google Shape;3589;p73"/>
            <p:cNvSpPr/>
            <p:nvPr/>
          </p:nvSpPr>
          <p:spPr>
            <a:xfrm>
              <a:off x="2506620" y="378312"/>
              <a:ext cx="68504" cy="114199"/>
            </a:xfrm>
            <a:custGeom>
              <a:avLst/>
              <a:gdLst/>
              <a:ahLst/>
              <a:cxnLst>
                <a:cxn ang="0">
                  <a:pos x="wd2" y="hd2"/>
                </a:cxn>
                <a:cxn ang="5400000">
                  <a:pos x="wd2" y="hd2"/>
                </a:cxn>
                <a:cxn ang="10800000">
                  <a:pos x="wd2" y="hd2"/>
                </a:cxn>
                <a:cxn ang="16200000">
                  <a:pos x="wd2" y="hd2"/>
                </a:cxn>
              </a:cxnLst>
              <a:rect l="0" t="0" r="r" b="b"/>
              <a:pathLst>
                <a:path w="21346" h="21600" extrusionOk="0">
                  <a:moveTo>
                    <a:pt x="0" y="0"/>
                  </a:moveTo>
                  <a:lnTo>
                    <a:pt x="0" y="21600"/>
                  </a:lnTo>
                  <a:lnTo>
                    <a:pt x="21022" y="7942"/>
                  </a:lnTo>
                  <a:cubicBezTo>
                    <a:pt x="21600" y="7358"/>
                    <a:pt x="21403" y="6538"/>
                    <a:pt x="20444" y="6188"/>
                  </a:cubicBezTo>
                  <a:lnTo>
                    <a:pt x="3082" y="119"/>
                  </a:lnTo>
                  <a:cubicBezTo>
                    <a:pt x="2700" y="0"/>
                    <a:pt x="2503" y="0"/>
                    <a:pt x="2122"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691" name="Google Shape;3590;p73"/>
            <p:cNvSpPr/>
            <p:nvPr/>
          </p:nvSpPr>
          <p:spPr>
            <a:xfrm>
              <a:off x="2491145" y="410419"/>
              <a:ext cx="84172" cy="82092"/>
            </a:xfrm>
            <a:custGeom>
              <a:avLst/>
              <a:gdLst/>
              <a:ahLst/>
              <a:cxnLst>
                <a:cxn ang="0">
                  <a:pos x="wd2" y="hd2"/>
                </a:cxn>
                <a:cxn ang="5400000">
                  <a:pos x="wd2" y="hd2"/>
                </a:cxn>
                <a:cxn ang="10800000">
                  <a:pos x="wd2" y="hd2"/>
                </a:cxn>
                <a:cxn ang="16200000">
                  <a:pos x="wd2" y="hd2"/>
                </a:cxn>
              </a:cxnLst>
              <a:rect l="0" t="0" r="r" b="b"/>
              <a:pathLst>
                <a:path w="21136" h="21600" extrusionOk="0">
                  <a:moveTo>
                    <a:pt x="3886" y="0"/>
                  </a:moveTo>
                  <a:lnTo>
                    <a:pt x="0" y="3408"/>
                  </a:lnTo>
                  <a:lnTo>
                    <a:pt x="3886" y="21600"/>
                  </a:lnTo>
                  <a:lnTo>
                    <a:pt x="20827" y="2600"/>
                  </a:lnTo>
                  <a:cubicBezTo>
                    <a:pt x="21600" y="1621"/>
                    <a:pt x="20827" y="0"/>
                    <a:pt x="19583"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92" name="Google Shape;3591;p73"/>
            <p:cNvSpPr/>
            <p:nvPr/>
          </p:nvSpPr>
          <p:spPr>
            <a:xfrm>
              <a:off x="1932255" y="290817"/>
              <a:ext cx="574366" cy="576861"/>
            </a:xfrm>
            <a:custGeom>
              <a:avLst/>
              <a:gdLst/>
              <a:ahLst/>
              <a:cxnLst>
                <a:cxn ang="0">
                  <a:pos x="wd2" y="hd2"/>
                </a:cxn>
                <a:cxn ang="5400000">
                  <a:pos x="wd2" y="hd2"/>
                </a:cxn>
                <a:cxn ang="10800000">
                  <a:pos x="wd2" y="hd2"/>
                </a:cxn>
                <a:cxn ang="16200000">
                  <a:pos x="wd2" y="hd2"/>
                </a:cxn>
              </a:cxnLst>
              <a:rect l="0" t="0" r="r" b="b"/>
              <a:pathLst>
                <a:path w="21600" h="21600" extrusionOk="0">
                  <a:moveTo>
                    <a:pt x="19621" y="0"/>
                  </a:moveTo>
                  <a:cubicBezTo>
                    <a:pt x="19278" y="0"/>
                    <a:pt x="18935" y="75"/>
                    <a:pt x="18621" y="225"/>
                  </a:cubicBezTo>
                  <a:lnTo>
                    <a:pt x="1001" y="10350"/>
                  </a:lnTo>
                  <a:cubicBezTo>
                    <a:pt x="396" y="10719"/>
                    <a:pt x="24" y="11366"/>
                    <a:pt x="0" y="12060"/>
                  </a:cubicBezTo>
                  <a:lnTo>
                    <a:pt x="0" y="19665"/>
                  </a:lnTo>
                  <a:cubicBezTo>
                    <a:pt x="24" y="20358"/>
                    <a:pt x="396" y="20982"/>
                    <a:pt x="1001" y="21375"/>
                  </a:cubicBezTo>
                  <a:cubicBezTo>
                    <a:pt x="1303" y="21525"/>
                    <a:pt x="1641" y="21600"/>
                    <a:pt x="1982" y="21600"/>
                  </a:cubicBezTo>
                  <a:cubicBezTo>
                    <a:pt x="2322" y="21600"/>
                    <a:pt x="2665" y="21525"/>
                    <a:pt x="2979" y="21375"/>
                  </a:cubicBezTo>
                  <a:lnTo>
                    <a:pt x="20715" y="11205"/>
                  </a:lnTo>
                  <a:cubicBezTo>
                    <a:pt x="21600" y="10696"/>
                    <a:pt x="21600" y="10187"/>
                    <a:pt x="21600" y="9563"/>
                  </a:cubicBezTo>
                  <a:lnTo>
                    <a:pt x="21600" y="1936"/>
                  </a:lnTo>
                  <a:cubicBezTo>
                    <a:pt x="21553" y="1242"/>
                    <a:pt x="21204" y="618"/>
                    <a:pt x="20622" y="225"/>
                  </a:cubicBezTo>
                  <a:cubicBezTo>
                    <a:pt x="20308" y="75"/>
                    <a:pt x="19964" y="0"/>
                    <a:pt x="19621" y="0"/>
                  </a:cubicBezTo>
                  <a:close/>
                </a:path>
              </a:pathLst>
            </a:custGeom>
            <a:solidFill>
              <a:schemeClr val="accent1"/>
            </a:solidFill>
            <a:ln w="12700" cap="flat">
              <a:noFill/>
              <a:miter lim="400000"/>
            </a:ln>
            <a:effectLst/>
          </p:spPr>
          <p:txBody>
            <a:bodyPr wrap="square" lIns="45719" tIns="45719" rIns="45719" bIns="45719" numCol="1" anchor="ctr">
              <a:noAutofit/>
            </a:bodyPr>
            <a:lstStyle/>
            <a:p>
              <a:endParaRPr/>
            </a:p>
          </p:txBody>
        </p:sp>
        <p:sp>
          <p:nvSpPr>
            <p:cNvPr id="693" name="Google Shape;3592;p73"/>
            <p:cNvSpPr/>
            <p:nvPr/>
          </p:nvSpPr>
          <p:spPr>
            <a:xfrm>
              <a:off x="1932255" y="586354"/>
              <a:ext cx="74273" cy="281121"/>
            </a:xfrm>
            <a:custGeom>
              <a:avLst/>
              <a:gdLst/>
              <a:ahLst/>
              <a:cxnLst>
                <a:cxn ang="0">
                  <a:pos x="wd2" y="hd2"/>
                </a:cxn>
                <a:cxn ang="5400000">
                  <a:pos x="wd2" y="hd2"/>
                </a:cxn>
                <a:cxn ang="10800000">
                  <a:pos x="wd2" y="hd2"/>
                </a:cxn>
                <a:cxn ang="16200000">
                  <a:pos x="wd2" y="hd2"/>
                </a:cxn>
              </a:cxnLst>
              <a:rect l="0" t="0" r="r" b="b"/>
              <a:pathLst>
                <a:path w="21600" h="21600" extrusionOk="0">
                  <a:moveTo>
                    <a:pt x="2164" y="0"/>
                  </a:moveTo>
                  <a:cubicBezTo>
                    <a:pt x="723" y="616"/>
                    <a:pt x="0" y="1280"/>
                    <a:pt x="0" y="1992"/>
                  </a:cubicBezTo>
                  <a:lnTo>
                    <a:pt x="0" y="17596"/>
                  </a:lnTo>
                  <a:cubicBezTo>
                    <a:pt x="183" y="19019"/>
                    <a:pt x="3060" y="20347"/>
                    <a:pt x="7560" y="21107"/>
                  </a:cubicBezTo>
                  <a:cubicBezTo>
                    <a:pt x="10117" y="21429"/>
                    <a:pt x="12848" y="21600"/>
                    <a:pt x="15551" y="21600"/>
                  </a:cubicBezTo>
                  <a:cubicBezTo>
                    <a:pt x="17612" y="21600"/>
                    <a:pt x="19657" y="21500"/>
                    <a:pt x="21600" y="21296"/>
                  </a:cubicBezTo>
                  <a:cubicBezTo>
                    <a:pt x="20888" y="21361"/>
                    <a:pt x="20202" y="21394"/>
                    <a:pt x="19577" y="21394"/>
                  </a:cubicBezTo>
                  <a:cubicBezTo>
                    <a:pt x="17035" y="21394"/>
                    <a:pt x="15303" y="20871"/>
                    <a:pt x="15303" y="19921"/>
                  </a:cubicBezTo>
                  <a:lnTo>
                    <a:pt x="15303" y="4315"/>
                  </a:lnTo>
                  <a:cubicBezTo>
                    <a:pt x="15481" y="3605"/>
                    <a:pt x="16199" y="2940"/>
                    <a:pt x="17639" y="2323"/>
                  </a:cubicBezTo>
                  <a:lnTo>
                    <a:pt x="2164" y="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694" name="Google Shape;3593;p73"/>
            <p:cNvSpPr/>
            <p:nvPr/>
          </p:nvSpPr>
          <p:spPr>
            <a:xfrm>
              <a:off x="1939695" y="290965"/>
              <a:ext cx="566295" cy="326257"/>
            </a:xfrm>
            <a:custGeom>
              <a:avLst/>
              <a:gdLst/>
              <a:ahLst/>
              <a:cxnLst>
                <a:cxn ang="0">
                  <a:pos x="wd2" y="hd2"/>
                </a:cxn>
                <a:cxn ang="5400000">
                  <a:pos x="wd2" y="hd2"/>
                </a:cxn>
                <a:cxn ang="10800000">
                  <a:pos x="wd2" y="hd2"/>
                </a:cxn>
                <a:cxn ang="16200000">
                  <a:pos x="wd2" y="hd2"/>
                </a:cxn>
              </a:cxnLst>
              <a:rect l="0" t="0" r="r" b="b"/>
              <a:pathLst>
                <a:path w="21600" h="21600" extrusionOk="0">
                  <a:moveTo>
                    <a:pt x="19606" y="0"/>
                  </a:moveTo>
                  <a:cubicBezTo>
                    <a:pt x="19263" y="0"/>
                    <a:pt x="18921" y="143"/>
                    <a:pt x="18602" y="429"/>
                  </a:cubicBezTo>
                  <a:lnTo>
                    <a:pt x="708" y="18290"/>
                  </a:lnTo>
                  <a:cubicBezTo>
                    <a:pt x="425" y="18615"/>
                    <a:pt x="165" y="19065"/>
                    <a:pt x="0" y="19597"/>
                  </a:cubicBezTo>
                  <a:lnTo>
                    <a:pt x="2006" y="21600"/>
                  </a:lnTo>
                  <a:cubicBezTo>
                    <a:pt x="2171" y="21068"/>
                    <a:pt x="2431" y="20619"/>
                    <a:pt x="2715" y="20292"/>
                  </a:cubicBezTo>
                  <a:lnTo>
                    <a:pt x="20608" y="2432"/>
                  </a:lnTo>
                  <a:cubicBezTo>
                    <a:pt x="20776" y="2258"/>
                    <a:pt x="20935" y="2177"/>
                    <a:pt x="21074" y="2177"/>
                  </a:cubicBezTo>
                  <a:cubicBezTo>
                    <a:pt x="21330" y="2177"/>
                    <a:pt x="21524" y="2448"/>
                    <a:pt x="21600" y="2922"/>
                  </a:cubicBezTo>
                  <a:cubicBezTo>
                    <a:pt x="21483" y="1900"/>
                    <a:pt x="21128" y="1001"/>
                    <a:pt x="20608" y="429"/>
                  </a:cubicBezTo>
                  <a:cubicBezTo>
                    <a:pt x="20290" y="143"/>
                    <a:pt x="19947" y="0"/>
                    <a:pt x="19606" y="0"/>
                  </a:cubicBezTo>
                  <a:close/>
                </a:path>
              </a:pathLst>
            </a:custGeom>
            <a:solidFill>
              <a:srgbClr val="FFFFFF"/>
            </a:solidFill>
            <a:ln w="12700" cap="flat">
              <a:noFill/>
              <a:miter lim="400000"/>
            </a:ln>
            <a:effectLst/>
          </p:spPr>
          <p:txBody>
            <a:bodyPr wrap="square" lIns="45719" tIns="45719" rIns="45719" bIns="45719" numCol="1" anchor="ctr">
              <a:noAutofit/>
            </a:bodyPr>
            <a:lstStyle/>
            <a:p>
              <a:endParaRPr/>
            </a:p>
          </p:txBody>
        </p:sp>
        <p:sp>
          <p:nvSpPr>
            <p:cNvPr id="695" name="Google Shape;3594;p73"/>
            <p:cNvSpPr/>
            <p:nvPr/>
          </p:nvSpPr>
          <p:spPr>
            <a:xfrm>
              <a:off x="2026343" y="650087"/>
              <a:ext cx="53845" cy="120677"/>
            </a:xfrm>
            <a:custGeom>
              <a:avLst/>
              <a:gdLst/>
              <a:ahLst/>
              <a:cxnLst>
                <a:cxn ang="0">
                  <a:pos x="wd2" y="hd2"/>
                </a:cxn>
                <a:cxn ang="5400000">
                  <a:pos x="wd2" y="hd2"/>
                </a:cxn>
                <a:cxn ang="10800000">
                  <a:pos x="wd2" y="hd2"/>
                </a:cxn>
                <a:cxn ang="16200000">
                  <a:pos x="wd2" y="hd2"/>
                </a:cxn>
              </a:cxnLst>
              <a:rect l="0" t="0" r="r" b="b"/>
              <a:pathLst>
                <a:path w="21600" h="21600" extrusionOk="0">
                  <a:moveTo>
                    <a:pt x="7071" y="0"/>
                  </a:moveTo>
                  <a:cubicBezTo>
                    <a:pt x="6952" y="0"/>
                    <a:pt x="6825" y="26"/>
                    <a:pt x="6699" y="83"/>
                  </a:cubicBezTo>
                  <a:lnTo>
                    <a:pt x="1236" y="1408"/>
                  </a:lnTo>
                  <a:cubicBezTo>
                    <a:pt x="744" y="1517"/>
                    <a:pt x="491" y="1739"/>
                    <a:pt x="246" y="1852"/>
                  </a:cubicBezTo>
                  <a:cubicBezTo>
                    <a:pt x="0" y="2070"/>
                    <a:pt x="0" y="2292"/>
                    <a:pt x="0" y="2514"/>
                  </a:cubicBezTo>
                  <a:lnTo>
                    <a:pt x="0" y="21077"/>
                  </a:lnTo>
                  <a:cubicBezTo>
                    <a:pt x="0" y="21186"/>
                    <a:pt x="0" y="21408"/>
                    <a:pt x="246" y="21517"/>
                  </a:cubicBezTo>
                  <a:cubicBezTo>
                    <a:pt x="372" y="21574"/>
                    <a:pt x="558" y="21600"/>
                    <a:pt x="744" y="21600"/>
                  </a:cubicBezTo>
                  <a:cubicBezTo>
                    <a:pt x="930" y="21600"/>
                    <a:pt x="1116" y="21574"/>
                    <a:pt x="1236" y="21517"/>
                  </a:cubicBezTo>
                  <a:lnTo>
                    <a:pt x="20603" y="16545"/>
                  </a:lnTo>
                  <a:cubicBezTo>
                    <a:pt x="20856" y="16436"/>
                    <a:pt x="21101" y="16323"/>
                    <a:pt x="21347" y="16105"/>
                  </a:cubicBezTo>
                  <a:cubicBezTo>
                    <a:pt x="21600" y="15883"/>
                    <a:pt x="21600" y="15661"/>
                    <a:pt x="21600" y="15439"/>
                  </a:cubicBezTo>
                  <a:lnTo>
                    <a:pt x="21600" y="12458"/>
                  </a:lnTo>
                  <a:cubicBezTo>
                    <a:pt x="21600" y="12236"/>
                    <a:pt x="21600" y="12127"/>
                    <a:pt x="21347" y="12014"/>
                  </a:cubicBezTo>
                  <a:cubicBezTo>
                    <a:pt x="21228" y="11961"/>
                    <a:pt x="21101" y="11931"/>
                    <a:pt x="20975" y="11931"/>
                  </a:cubicBezTo>
                  <a:cubicBezTo>
                    <a:pt x="20856" y="11931"/>
                    <a:pt x="20729" y="11961"/>
                    <a:pt x="20603" y="12014"/>
                  </a:cubicBezTo>
                  <a:lnTo>
                    <a:pt x="7696" y="15220"/>
                  </a:lnTo>
                  <a:lnTo>
                    <a:pt x="7696" y="523"/>
                  </a:lnTo>
                  <a:cubicBezTo>
                    <a:pt x="7696" y="414"/>
                    <a:pt x="7696" y="192"/>
                    <a:pt x="7443" y="83"/>
                  </a:cubicBezTo>
                  <a:cubicBezTo>
                    <a:pt x="7324" y="26"/>
                    <a:pt x="7198" y="0"/>
                    <a:pt x="7071"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96" name="Google Shape;3595;p73"/>
            <p:cNvSpPr/>
            <p:nvPr/>
          </p:nvSpPr>
          <p:spPr>
            <a:xfrm>
              <a:off x="2085525" y="633098"/>
              <a:ext cx="56542" cy="93991"/>
            </a:xfrm>
            <a:custGeom>
              <a:avLst/>
              <a:gdLst/>
              <a:ahLst/>
              <a:cxnLst>
                <a:cxn ang="0">
                  <a:pos x="wd2" y="hd2"/>
                </a:cxn>
                <a:cxn ang="5400000">
                  <a:pos x="wd2" y="hd2"/>
                </a:cxn>
                <a:cxn ang="10800000">
                  <a:pos x="wd2" y="hd2"/>
                </a:cxn>
                <a:cxn ang="16200000">
                  <a:pos x="wd2" y="hd2"/>
                </a:cxn>
              </a:cxnLst>
              <a:rect l="0" t="0" r="r" b="b"/>
              <a:pathLst>
                <a:path w="21455" h="21600" extrusionOk="0">
                  <a:moveTo>
                    <a:pt x="12246" y="5516"/>
                  </a:moveTo>
                  <a:cubicBezTo>
                    <a:pt x="12605" y="5516"/>
                    <a:pt x="12922" y="5584"/>
                    <a:pt x="13239" y="5712"/>
                  </a:cubicBezTo>
                  <a:cubicBezTo>
                    <a:pt x="13943" y="6281"/>
                    <a:pt x="14175" y="6847"/>
                    <a:pt x="14175" y="7557"/>
                  </a:cubicBezTo>
                  <a:lnTo>
                    <a:pt x="7135" y="9969"/>
                  </a:lnTo>
                  <a:cubicBezTo>
                    <a:pt x="7135" y="9118"/>
                    <a:pt x="7599" y="8408"/>
                    <a:pt x="8071" y="7557"/>
                  </a:cubicBezTo>
                  <a:cubicBezTo>
                    <a:pt x="8543" y="6847"/>
                    <a:pt x="9479" y="6137"/>
                    <a:pt x="10655" y="5852"/>
                  </a:cubicBezTo>
                  <a:cubicBezTo>
                    <a:pt x="11303" y="5618"/>
                    <a:pt x="11803" y="5516"/>
                    <a:pt x="12246" y="5516"/>
                  </a:cubicBezTo>
                  <a:close/>
                  <a:moveTo>
                    <a:pt x="14724" y="0"/>
                  </a:moveTo>
                  <a:cubicBezTo>
                    <a:pt x="13309" y="0"/>
                    <a:pt x="11824" y="276"/>
                    <a:pt x="10655" y="748"/>
                  </a:cubicBezTo>
                  <a:cubicBezTo>
                    <a:pt x="9008" y="1454"/>
                    <a:pt x="7367" y="2165"/>
                    <a:pt x="6191" y="3160"/>
                  </a:cubicBezTo>
                  <a:cubicBezTo>
                    <a:pt x="4783" y="4151"/>
                    <a:pt x="3608" y="5286"/>
                    <a:pt x="2671" y="6422"/>
                  </a:cubicBezTo>
                  <a:cubicBezTo>
                    <a:pt x="1728" y="7698"/>
                    <a:pt x="1024" y="8973"/>
                    <a:pt x="791" y="10254"/>
                  </a:cubicBezTo>
                  <a:cubicBezTo>
                    <a:pt x="320" y="11670"/>
                    <a:pt x="87" y="13090"/>
                    <a:pt x="87" y="14506"/>
                  </a:cubicBezTo>
                  <a:cubicBezTo>
                    <a:pt x="-145" y="15782"/>
                    <a:pt x="87" y="17062"/>
                    <a:pt x="791" y="18338"/>
                  </a:cubicBezTo>
                  <a:cubicBezTo>
                    <a:pt x="1024" y="19329"/>
                    <a:pt x="1728" y="20184"/>
                    <a:pt x="2671" y="20749"/>
                  </a:cubicBezTo>
                  <a:cubicBezTo>
                    <a:pt x="3608" y="21315"/>
                    <a:pt x="4783" y="21600"/>
                    <a:pt x="6191" y="21600"/>
                  </a:cubicBezTo>
                  <a:cubicBezTo>
                    <a:pt x="7839" y="21460"/>
                    <a:pt x="9247" y="21175"/>
                    <a:pt x="10655" y="20749"/>
                  </a:cubicBezTo>
                  <a:cubicBezTo>
                    <a:pt x="12535" y="20039"/>
                    <a:pt x="14175" y="19329"/>
                    <a:pt x="15351" y="18338"/>
                  </a:cubicBezTo>
                  <a:cubicBezTo>
                    <a:pt x="16527" y="17488"/>
                    <a:pt x="17702" y="16492"/>
                    <a:pt x="18639" y="15642"/>
                  </a:cubicBezTo>
                  <a:cubicBezTo>
                    <a:pt x="19343" y="14791"/>
                    <a:pt x="20047" y="13941"/>
                    <a:pt x="20519" y="13090"/>
                  </a:cubicBezTo>
                  <a:cubicBezTo>
                    <a:pt x="20751" y="12665"/>
                    <a:pt x="20990" y="12095"/>
                    <a:pt x="20990" y="11529"/>
                  </a:cubicBezTo>
                  <a:cubicBezTo>
                    <a:pt x="20990" y="11223"/>
                    <a:pt x="20864" y="10989"/>
                    <a:pt x="20624" y="10989"/>
                  </a:cubicBezTo>
                  <a:cubicBezTo>
                    <a:pt x="20526" y="10989"/>
                    <a:pt x="20413" y="11023"/>
                    <a:pt x="20286" y="11104"/>
                  </a:cubicBezTo>
                  <a:lnTo>
                    <a:pt x="15119" y="12805"/>
                  </a:lnTo>
                  <a:cubicBezTo>
                    <a:pt x="14879" y="12946"/>
                    <a:pt x="14647" y="12946"/>
                    <a:pt x="14415" y="13090"/>
                  </a:cubicBezTo>
                  <a:lnTo>
                    <a:pt x="13711" y="13796"/>
                  </a:lnTo>
                  <a:cubicBezTo>
                    <a:pt x="13471" y="14226"/>
                    <a:pt x="13006" y="14506"/>
                    <a:pt x="12535" y="14791"/>
                  </a:cubicBezTo>
                  <a:cubicBezTo>
                    <a:pt x="12063" y="15217"/>
                    <a:pt x="11359" y="15501"/>
                    <a:pt x="10655" y="15642"/>
                  </a:cubicBezTo>
                  <a:cubicBezTo>
                    <a:pt x="10183" y="15782"/>
                    <a:pt x="9951" y="15927"/>
                    <a:pt x="9479" y="16067"/>
                  </a:cubicBezTo>
                  <a:lnTo>
                    <a:pt x="8304" y="16067"/>
                  </a:lnTo>
                  <a:cubicBezTo>
                    <a:pt x="7839" y="15927"/>
                    <a:pt x="7599" y="15642"/>
                    <a:pt x="7367" y="15357"/>
                  </a:cubicBezTo>
                  <a:cubicBezTo>
                    <a:pt x="7135" y="14932"/>
                    <a:pt x="7135" y="14506"/>
                    <a:pt x="7135" y="14081"/>
                  </a:cubicBezTo>
                  <a:lnTo>
                    <a:pt x="20286" y="9543"/>
                  </a:lnTo>
                  <a:cubicBezTo>
                    <a:pt x="20751" y="9399"/>
                    <a:pt x="20990" y="9118"/>
                    <a:pt x="20990" y="8973"/>
                  </a:cubicBezTo>
                  <a:cubicBezTo>
                    <a:pt x="21223" y="8693"/>
                    <a:pt x="21455" y="8408"/>
                    <a:pt x="21455" y="8123"/>
                  </a:cubicBezTo>
                  <a:lnTo>
                    <a:pt x="21455" y="7132"/>
                  </a:lnTo>
                  <a:cubicBezTo>
                    <a:pt x="21455" y="5996"/>
                    <a:pt x="21223" y="4861"/>
                    <a:pt x="20751" y="3725"/>
                  </a:cubicBezTo>
                  <a:cubicBezTo>
                    <a:pt x="20519" y="2735"/>
                    <a:pt x="19815" y="1880"/>
                    <a:pt x="18871" y="1174"/>
                  </a:cubicBezTo>
                  <a:cubicBezTo>
                    <a:pt x="18167" y="464"/>
                    <a:pt x="16998" y="38"/>
                    <a:pt x="15583" y="38"/>
                  </a:cubicBezTo>
                  <a:cubicBezTo>
                    <a:pt x="15302" y="13"/>
                    <a:pt x="15013" y="0"/>
                    <a:pt x="1472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97" name="Google Shape;3596;p73"/>
            <p:cNvSpPr/>
            <p:nvPr/>
          </p:nvSpPr>
          <p:spPr>
            <a:xfrm>
              <a:off x="2146408" y="572918"/>
              <a:ext cx="45180" cy="114052"/>
            </a:xfrm>
            <a:custGeom>
              <a:avLst/>
              <a:gdLst/>
              <a:ahLst/>
              <a:cxnLst>
                <a:cxn ang="0">
                  <a:pos x="wd2" y="hd2"/>
                </a:cxn>
                <a:cxn ang="5400000">
                  <a:pos x="wd2" y="hd2"/>
                </a:cxn>
                <a:cxn ang="10800000">
                  <a:pos x="wd2" y="hd2"/>
                </a:cxn>
                <a:cxn ang="16200000">
                  <a:pos x="wd2" y="hd2"/>
                </a:cxn>
              </a:cxnLst>
              <a:rect l="0" t="0" r="r" b="b"/>
              <a:pathLst>
                <a:path w="21600" h="21600" extrusionOk="0">
                  <a:moveTo>
                    <a:pt x="13164" y="0"/>
                  </a:moveTo>
                  <a:cubicBezTo>
                    <a:pt x="13022" y="0"/>
                    <a:pt x="12871" y="28"/>
                    <a:pt x="12720" y="88"/>
                  </a:cubicBezTo>
                  <a:lnTo>
                    <a:pt x="6511" y="1490"/>
                  </a:lnTo>
                  <a:cubicBezTo>
                    <a:pt x="5917" y="1609"/>
                    <a:pt x="5624" y="1844"/>
                    <a:pt x="5624" y="1959"/>
                  </a:cubicBezTo>
                  <a:cubicBezTo>
                    <a:pt x="5322" y="2194"/>
                    <a:pt x="5030" y="2425"/>
                    <a:pt x="5030" y="2660"/>
                  </a:cubicBezTo>
                  <a:lnTo>
                    <a:pt x="5030" y="7570"/>
                  </a:lnTo>
                  <a:lnTo>
                    <a:pt x="1481" y="8390"/>
                  </a:lnTo>
                  <a:cubicBezTo>
                    <a:pt x="887" y="8506"/>
                    <a:pt x="594" y="8741"/>
                    <a:pt x="594" y="8857"/>
                  </a:cubicBezTo>
                  <a:cubicBezTo>
                    <a:pt x="293" y="9091"/>
                    <a:pt x="0" y="9323"/>
                    <a:pt x="0" y="9558"/>
                  </a:cubicBezTo>
                  <a:lnTo>
                    <a:pt x="0" y="12596"/>
                  </a:lnTo>
                  <a:cubicBezTo>
                    <a:pt x="0" y="12831"/>
                    <a:pt x="293" y="12947"/>
                    <a:pt x="594" y="13066"/>
                  </a:cubicBezTo>
                  <a:cubicBezTo>
                    <a:pt x="594" y="13122"/>
                    <a:pt x="736" y="13153"/>
                    <a:pt x="923" y="13153"/>
                  </a:cubicBezTo>
                  <a:cubicBezTo>
                    <a:pt x="1109" y="13153"/>
                    <a:pt x="1331" y="13122"/>
                    <a:pt x="1481" y="13066"/>
                  </a:cubicBezTo>
                  <a:lnTo>
                    <a:pt x="5030" y="12246"/>
                  </a:lnTo>
                  <a:lnTo>
                    <a:pt x="5030" y="17391"/>
                  </a:lnTo>
                  <a:cubicBezTo>
                    <a:pt x="5030" y="18211"/>
                    <a:pt x="5322" y="18912"/>
                    <a:pt x="5917" y="19728"/>
                  </a:cubicBezTo>
                  <a:cubicBezTo>
                    <a:pt x="6209" y="20314"/>
                    <a:pt x="6804" y="20780"/>
                    <a:pt x="7992" y="21130"/>
                  </a:cubicBezTo>
                  <a:cubicBezTo>
                    <a:pt x="8880" y="21484"/>
                    <a:pt x="10059" y="21600"/>
                    <a:pt x="11239" y="21600"/>
                  </a:cubicBezTo>
                  <a:cubicBezTo>
                    <a:pt x="12720" y="21600"/>
                    <a:pt x="14202" y="21365"/>
                    <a:pt x="15382" y="21015"/>
                  </a:cubicBezTo>
                  <a:lnTo>
                    <a:pt x="20119" y="19963"/>
                  </a:lnTo>
                  <a:cubicBezTo>
                    <a:pt x="20713" y="19848"/>
                    <a:pt x="21006" y="19728"/>
                    <a:pt x="21307" y="19494"/>
                  </a:cubicBezTo>
                  <a:cubicBezTo>
                    <a:pt x="21307" y="19262"/>
                    <a:pt x="21600" y="19027"/>
                    <a:pt x="21600" y="18793"/>
                  </a:cubicBezTo>
                  <a:lnTo>
                    <a:pt x="21600" y="15754"/>
                  </a:lnTo>
                  <a:cubicBezTo>
                    <a:pt x="21600" y="15638"/>
                    <a:pt x="21600" y="15404"/>
                    <a:pt x="21307" y="15288"/>
                  </a:cubicBezTo>
                  <a:cubicBezTo>
                    <a:pt x="21156" y="15228"/>
                    <a:pt x="20935" y="15200"/>
                    <a:pt x="20713" y="15200"/>
                  </a:cubicBezTo>
                  <a:cubicBezTo>
                    <a:pt x="20491" y="15200"/>
                    <a:pt x="20269" y="15228"/>
                    <a:pt x="20119" y="15288"/>
                  </a:cubicBezTo>
                  <a:lnTo>
                    <a:pt x="16278" y="16220"/>
                  </a:lnTo>
                  <a:cubicBezTo>
                    <a:pt x="15834" y="16280"/>
                    <a:pt x="15462" y="16308"/>
                    <a:pt x="15160" y="16308"/>
                  </a:cubicBezTo>
                  <a:cubicBezTo>
                    <a:pt x="14867" y="16308"/>
                    <a:pt x="14645" y="16280"/>
                    <a:pt x="14495" y="16220"/>
                  </a:cubicBezTo>
                  <a:cubicBezTo>
                    <a:pt x="14202" y="15870"/>
                    <a:pt x="13909" y="15519"/>
                    <a:pt x="14202" y="15288"/>
                  </a:cubicBezTo>
                  <a:lnTo>
                    <a:pt x="14202" y="10143"/>
                  </a:lnTo>
                  <a:lnTo>
                    <a:pt x="19826" y="8857"/>
                  </a:lnTo>
                  <a:cubicBezTo>
                    <a:pt x="20119" y="8741"/>
                    <a:pt x="20420" y="8622"/>
                    <a:pt x="20713" y="8390"/>
                  </a:cubicBezTo>
                  <a:cubicBezTo>
                    <a:pt x="21006" y="8271"/>
                    <a:pt x="21006" y="8036"/>
                    <a:pt x="21006" y="7805"/>
                  </a:cubicBezTo>
                  <a:lnTo>
                    <a:pt x="21006" y="4647"/>
                  </a:lnTo>
                  <a:cubicBezTo>
                    <a:pt x="21006" y="4532"/>
                    <a:pt x="21006" y="4297"/>
                    <a:pt x="20713" y="4181"/>
                  </a:cubicBezTo>
                  <a:cubicBezTo>
                    <a:pt x="20562" y="4122"/>
                    <a:pt x="20420" y="4094"/>
                    <a:pt x="20269" y="4094"/>
                  </a:cubicBezTo>
                  <a:cubicBezTo>
                    <a:pt x="20119" y="4094"/>
                    <a:pt x="19977" y="4122"/>
                    <a:pt x="19826" y="4181"/>
                  </a:cubicBezTo>
                  <a:lnTo>
                    <a:pt x="14202" y="5467"/>
                  </a:lnTo>
                  <a:lnTo>
                    <a:pt x="14202" y="557"/>
                  </a:lnTo>
                  <a:cubicBezTo>
                    <a:pt x="14202" y="322"/>
                    <a:pt x="13909" y="207"/>
                    <a:pt x="13608" y="88"/>
                  </a:cubicBezTo>
                  <a:cubicBezTo>
                    <a:pt x="13466" y="28"/>
                    <a:pt x="13315" y="0"/>
                    <a:pt x="1316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98" name="Google Shape;3597;p73"/>
            <p:cNvSpPr/>
            <p:nvPr/>
          </p:nvSpPr>
          <p:spPr>
            <a:xfrm>
              <a:off x="2200252" y="534889"/>
              <a:ext cx="29706" cy="41213"/>
            </a:xfrm>
            <a:custGeom>
              <a:avLst/>
              <a:gdLst/>
              <a:ahLst/>
              <a:cxnLst>
                <a:cxn ang="0">
                  <a:pos x="wd2" y="hd2"/>
                </a:cxn>
                <a:cxn ang="5400000">
                  <a:pos x="wd2" y="hd2"/>
                </a:cxn>
                <a:cxn ang="10800000">
                  <a:pos x="wd2" y="hd2"/>
                </a:cxn>
                <a:cxn ang="16200000">
                  <a:pos x="wd2" y="hd2"/>
                </a:cxn>
              </a:cxnLst>
              <a:rect l="0" t="0" r="r" b="b"/>
              <a:pathLst>
                <a:path w="21600" h="21600" extrusionOk="0">
                  <a:moveTo>
                    <a:pt x="20844" y="0"/>
                  </a:moveTo>
                  <a:cubicBezTo>
                    <a:pt x="20669" y="0"/>
                    <a:pt x="20480" y="39"/>
                    <a:pt x="20251" y="116"/>
                  </a:cubicBezTo>
                  <a:lnTo>
                    <a:pt x="9903" y="4326"/>
                  </a:lnTo>
                  <a:cubicBezTo>
                    <a:pt x="9444" y="4326"/>
                    <a:pt x="8999" y="4646"/>
                    <a:pt x="8554" y="4966"/>
                  </a:cubicBezTo>
                  <a:cubicBezTo>
                    <a:pt x="8095" y="5616"/>
                    <a:pt x="7650" y="6266"/>
                    <a:pt x="7204" y="6915"/>
                  </a:cubicBezTo>
                  <a:lnTo>
                    <a:pt x="445" y="19524"/>
                  </a:lnTo>
                  <a:cubicBezTo>
                    <a:pt x="0" y="19854"/>
                    <a:pt x="0" y="20174"/>
                    <a:pt x="0" y="20824"/>
                  </a:cubicBezTo>
                  <a:cubicBezTo>
                    <a:pt x="0" y="21299"/>
                    <a:pt x="243" y="21600"/>
                    <a:pt x="729" y="21600"/>
                  </a:cubicBezTo>
                  <a:cubicBezTo>
                    <a:pt x="904" y="21600"/>
                    <a:pt x="1106" y="21561"/>
                    <a:pt x="1349" y="21474"/>
                  </a:cubicBezTo>
                  <a:lnTo>
                    <a:pt x="7650" y="18884"/>
                  </a:lnTo>
                  <a:cubicBezTo>
                    <a:pt x="8554" y="18554"/>
                    <a:pt x="8999" y="17914"/>
                    <a:pt x="9903" y="17585"/>
                  </a:cubicBezTo>
                  <a:cubicBezTo>
                    <a:pt x="10348" y="16944"/>
                    <a:pt x="10807" y="16615"/>
                    <a:pt x="10807" y="15974"/>
                  </a:cubicBezTo>
                  <a:lnTo>
                    <a:pt x="21155" y="2386"/>
                  </a:lnTo>
                  <a:cubicBezTo>
                    <a:pt x="21600" y="2056"/>
                    <a:pt x="21600" y="1736"/>
                    <a:pt x="21600" y="1086"/>
                  </a:cubicBezTo>
                  <a:cubicBezTo>
                    <a:pt x="21600" y="359"/>
                    <a:pt x="21344" y="0"/>
                    <a:pt x="20844"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699" name="Google Shape;3598;p73"/>
            <p:cNvSpPr/>
            <p:nvPr/>
          </p:nvSpPr>
          <p:spPr>
            <a:xfrm>
              <a:off x="2239235" y="545826"/>
              <a:ext cx="52112" cy="94491"/>
            </a:xfrm>
            <a:custGeom>
              <a:avLst/>
              <a:gdLst/>
              <a:ahLst/>
              <a:cxnLst>
                <a:cxn ang="0">
                  <a:pos x="wd2" y="hd2"/>
                </a:cxn>
                <a:cxn ang="5400000">
                  <a:pos x="wd2" y="hd2"/>
                </a:cxn>
                <a:cxn ang="10800000">
                  <a:pos x="wd2" y="hd2"/>
                </a:cxn>
                <a:cxn ang="16200000">
                  <a:pos x="wd2" y="hd2"/>
                </a:cxn>
              </a:cxnLst>
              <a:rect l="0" t="0" r="r" b="b"/>
              <a:pathLst>
                <a:path w="21391" h="21600" extrusionOk="0">
                  <a:moveTo>
                    <a:pt x="15751" y="0"/>
                  </a:moveTo>
                  <a:cubicBezTo>
                    <a:pt x="15324" y="0"/>
                    <a:pt x="14905" y="34"/>
                    <a:pt x="14486" y="89"/>
                  </a:cubicBezTo>
                  <a:cubicBezTo>
                    <a:pt x="12963" y="233"/>
                    <a:pt x="11440" y="516"/>
                    <a:pt x="10419" y="939"/>
                  </a:cubicBezTo>
                  <a:cubicBezTo>
                    <a:pt x="8896" y="1362"/>
                    <a:pt x="7373" y="1925"/>
                    <a:pt x="6101" y="2631"/>
                  </a:cubicBezTo>
                  <a:cubicBezTo>
                    <a:pt x="4829" y="3338"/>
                    <a:pt x="3816" y="4184"/>
                    <a:pt x="3054" y="4890"/>
                  </a:cubicBezTo>
                  <a:cubicBezTo>
                    <a:pt x="2034" y="5736"/>
                    <a:pt x="1531" y="6582"/>
                    <a:pt x="1021" y="7428"/>
                  </a:cubicBezTo>
                  <a:cubicBezTo>
                    <a:pt x="510" y="8275"/>
                    <a:pt x="259" y="9121"/>
                    <a:pt x="259" y="9967"/>
                  </a:cubicBezTo>
                  <a:cubicBezTo>
                    <a:pt x="0" y="11240"/>
                    <a:pt x="510" y="12509"/>
                    <a:pt x="2034" y="13495"/>
                  </a:cubicBezTo>
                  <a:cubicBezTo>
                    <a:pt x="2833" y="13939"/>
                    <a:pt x="3922" y="14159"/>
                    <a:pt x="5065" y="14159"/>
                  </a:cubicBezTo>
                  <a:cubicBezTo>
                    <a:pt x="5750" y="14159"/>
                    <a:pt x="6451" y="14078"/>
                    <a:pt x="7114" y="13918"/>
                  </a:cubicBezTo>
                  <a:cubicBezTo>
                    <a:pt x="8386" y="13778"/>
                    <a:pt x="9406" y="13639"/>
                    <a:pt x="10168" y="13355"/>
                  </a:cubicBezTo>
                  <a:cubicBezTo>
                    <a:pt x="10929" y="13216"/>
                    <a:pt x="11440" y="13072"/>
                    <a:pt x="12201" y="13072"/>
                  </a:cubicBezTo>
                  <a:cubicBezTo>
                    <a:pt x="12323" y="13004"/>
                    <a:pt x="12514" y="12966"/>
                    <a:pt x="12704" y="12966"/>
                  </a:cubicBezTo>
                  <a:cubicBezTo>
                    <a:pt x="12894" y="12966"/>
                    <a:pt x="13085" y="13004"/>
                    <a:pt x="13214" y="13072"/>
                  </a:cubicBezTo>
                  <a:cubicBezTo>
                    <a:pt x="13466" y="13216"/>
                    <a:pt x="13725" y="13355"/>
                    <a:pt x="13725" y="13639"/>
                  </a:cubicBezTo>
                  <a:cubicBezTo>
                    <a:pt x="13466" y="13918"/>
                    <a:pt x="13214" y="14345"/>
                    <a:pt x="12704" y="14624"/>
                  </a:cubicBezTo>
                  <a:cubicBezTo>
                    <a:pt x="12201" y="15047"/>
                    <a:pt x="11440" y="15331"/>
                    <a:pt x="10671" y="15614"/>
                  </a:cubicBezTo>
                  <a:cubicBezTo>
                    <a:pt x="9909" y="15754"/>
                    <a:pt x="9406" y="15893"/>
                    <a:pt x="8645" y="16037"/>
                  </a:cubicBezTo>
                  <a:cubicBezTo>
                    <a:pt x="8386" y="16037"/>
                    <a:pt x="7883" y="16037"/>
                    <a:pt x="7624" y="15893"/>
                  </a:cubicBezTo>
                  <a:cubicBezTo>
                    <a:pt x="7373" y="15893"/>
                    <a:pt x="7373" y="15754"/>
                    <a:pt x="7114" y="15614"/>
                  </a:cubicBezTo>
                  <a:lnTo>
                    <a:pt x="6352" y="15614"/>
                  </a:lnTo>
                  <a:lnTo>
                    <a:pt x="1021" y="17446"/>
                  </a:lnTo>
                  <a:cubicBezTo>
                    <a:pt x="769" y="17590"/>
                    <a:pt x="510" y="17729"/>
                    <a:pt x="259" y="18013"/>
                  </a:cubicBezTo>
                  <a:cubicBezTo>
                    <a:pt x="0" y="18152"/>
                    <a:pt x="0" y="18436"/>
                    <a:pt x="0" y="18719"/>
                  </a:cubicBezTo>
                  <a:cubicBezTo>
                    <a:pt x="0" y="19282"/>
                    <a:pt x="259" y="19844"/>
                    <a:pt x="769" y="20272"/>
                  </a:cubicBezTo>
                  <a:cubicBezTo>
                    <a:pt x="1272" y="20834"/>
                    <a:pt x="2034" y="21118"/>
                    <a:pt x="2795" y="21397"/>
                  </a:cubicBezTo>
                  <a:cubicBezTo>
                    <a:pt x="3519" y="21498"/>
                    <a:pt x="4235" y="21600"/>
                    <a:pt x="5042" y="21600"/>
                  </a:cubicBezTo>
                  <a:cubicBezTo>
                    <a:pt x="5377" y="21600"/>
                    <a:pt x="5728" y="21583"/>
                    <a:pt x="6101" y="21541"/>
                  </a:cubicBezTo>
                  <a:cubicBezTo>
                    <a:pt x="7624" y="21397"/>
                    <a:pt x="9147" y="21118"/>
                    <a:pt x="10419" y="20551"/>
                  </a:cubicBezTo>
                  <a:cubicBezTo>
                    <a:pt x="12201" y="20128"/>
                    <a:pt x="13725" y="19421"/>
                    <a:pt x="14997" y="18719"/>
                  </a:cubicBezTo>
                  <a:cubicBezTo>
                    <a:pt x="16520" y="17869"/>
                    <a:pt x="17533" y="17167"/>
                    <a:pt x="18553" y="16321"/>
                  </a:cubicBezTo>
                  <a:cubicBezTo>
                    <a:pt x="19315" y="15470"/>
                    <a:pt x="20077" y="14624"/>
                    <a:pt x="20579" y="13639"/>
                  </a:cubicBezTo>
                  <a:cubicBezTo>
                    <a:pt x="21090" y="12792"/>
                    <a:pt x="21341" y="11942"/>
                    <a:pt x="21341" y="11096"/>
                  </a:cubicBezTo>
                  <a:cubicBezTo>
                    <a:pt x="21600" y="9967"/>
                    <a:pt x="20838" y="8698"/>
                    <a:pt x="19566" y="7851"/>
                  </a:cubicBezTo>
                  <a:cubicBezTo>
                    <a:pt x="18911" y="7310"/>
                    <a:pt x="17845" y="7056"/>
                    <a:pt x="16489" y="7056"/>
                  </a:cubicBezTo>
                  <a:cubicBezTo>
                    <a:pt x="15735" y="7056"/>
                    <a:pt x="14890" y="7137"/>
                    <a:pt x="13976" y="7289"/>
                  </a:cubicBezTo>
                  <a:lnTo>
                    <a:pt x="10671" y="7991"/>
                  </a:lnTo>
                  <a:lnTo>
                    <a:pt x="8896" y="8275"/>
                  </a:lnTo>
                  <a:cubicBezTo>
                    <a:pt x="8812" y="8321"/>
                    <a:pt x="8698" y="8338"/>
                    <a:pt x="8584" y="8338"/>
                  </a:cubicBezTo>
                  <a:cubicBezTo>
                    <a:pt x="8363" y="8338"/>
                    <a:pt x="8134" y="8275"/>
                    <a:pt x="8134" y="8275"/>
                  </a:cubicBezTo>
                  <a:cubicBezTo>
                    <a:pt x="7883" y="7991"/>
                    <a:pt x="7883" y="7851"/>
                    <a:pt x="7883" y="7712"/>
                  </a:cubicBezTo>
                  <a:cubicBezTo>
                    <a:pt x="7883" y="7289"/>
                    <a:pt x="8134" y="7005"/>
                    <a:pt x="8645" y="6722"/>
                  </a:cubicBezTo>
                  <a:cubicBezTo>
                    <a:pt x="8896" y="6299"/>
                    <a:pt x="9658" y="6159"/>
                    <a:pt x="10168" y="5876"/>
                  </a:cubicBezTo>
                  <a:cubicBezTo>
                    <a:pt x="10671" y="5736"/>
                    <a:pt x="11181" y="5592"/>
                    <a:pt x="11942" y="5592"/>
                  </a:cubicBezTo>
                  <a:cubicBezTo>
                    <a:pt x="12072" y="5525"/>
                    <a:pt x="12262" y="5487"/>
                    <a:pt x="12453" y="5487"/>
                  </a:cubicBezTo>
                  <a:cubicBezTo>
                    <a:pt x="12643" y="5487"/>
                    <a:pt x="12834" y="5525"/>
                    <a:pt x="12963" y="5592"/>
                  </a:cubicBezTo>
                  <a:lnTo>
                    <a:pt x="13725" y="5736"/>
                  </a:lnTo>
                  <a:cubicBezTo>
                    <a:pt x="13725" y="5804"/>
                    <a:pt x="13786" y="5842"/>
                    <a:pt x="13915" y="5842"/>
                  </a:cubicBezTo>
                  <a:cubicBezTo>
                    <a:pt x="14037" y="5842"/>
                    <a:pt x="14227" y="5804"/>
                    <a:pt x="14486" y="5736"/>
                  </a:cubicBezTo>
                  <a:lnTo>
                    <a:pt x="19566" y="4040"/>
                  </a:lnTo>
                  <a:cubicBezTo>
                    <a:pt x="19818" y="3900"/>
                    <a:pt x="20077" y="3761"/>
                    <a:pt x="20328" y="3477"/>
                  </a:cubicBezTo>
                  <a:cubicBezTo>
                    <a:pt x="20579" y="3194"/>
                    <a:pt x="20579" y="2915"/>
                    <a:pt x="20579" y="2771"/>
                  </a:cubicBezTo>
                  <a:cubicBezTo>
                    <a:pt x="20579" y="2208"/>
                    <a:pt x="20328" y="1641"/>
                    <a:pt x="19818" y="1079"/>
                  </a:cubicBezTo>
                  <a:cubicBezTo>
                    <a:pt x="19315" y="656"/>
                    <a:pt x="18553" y="372"/>
                    <a:pt x="17533" y="233"/>
                  </a:cubicBezTo>
                  <a:cubicBezTo>
                    <a:pt x="16939" y="68"/>
                    <a:pt x="16345" y="0"/>
                    <a:pt x="15751"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700" name="Google Shape;3599;p73"/>
            <p:cNvSpPr/>
            <p:nvPr/>
          </p:nvSpPr>
          <p:spPr>
            <a:xfrm>
              <a:off x="2320316" y="488347"/>
              <a:ext cx="56331" cy="138128"/>
            </a:xfrm>
            <a:custGeom>
              <a:avLst/>
              <a:gdLst/>
              <a:ahLst/>
              <a:cxnLst>
                <a:cxn ang="0">
                  <a:pos x="wd2" y="hd2"/>
                </a:cxn>
                <a:cxn ang="5400000">
                  <a:pos x="wd2" y="hd2"/>
                </a:cxn>
                <a:cxn ang="10800000">
                  <a:pos x="wd2" y="hd2"/>
                </a:cxn>
                <a:cxn ang="16200000">
                  <a:pos x="wd2" y="hd2"/>
                </a:cxn>
              </a:cxnLst>
              <a:rect l="0" t="0" r="r" b="b"/>
              <a:pathLst>
                <a:path w="21600" h="21600" extrusionOk="0">
                  <a:moveTo>
                    <a:pt x="12280" y="5721"/>
                  </a:moveTo>
                  <a:cubicBezTo>
                    <a:pt x="12700" y="5721"/>
                    <a:pt x="13055" y="5768"/>
                    <a:pt x="13290" y="5866"/>
                  </a:cubicBezTo>
                  <a:cubicBezTo>
                    <a:pt x="14002" y="6155"/>
                    <a:pt x="14243" y="6540"/>
                    <a:pt x="14478" y="6928"/>
                  </a:cubicBezTo>
                  <a:cubicBezTo>
                    <a:pt x="14478" y="7408"/>
                    <a:pt x="14478" y="7990"/>
                    <a:pt x="14478" y="8470"/>
                  </a:cubicBezTo>
                  <a:cubicBezTo>
                    <a:pt x="14243" y="9049"/>
                    <a:pt x="13767" y="9532"/>
                    <a:pt x="13290" y="10016"/>
                  </a:cubicBezTo>
                  <a:cubicBezTo>
                    <a:pt x="12821" y="10499"/>
                    <a:pt x="11867" y="10982"/>
                    <a:pt x="10921" y="11272"/>
                  </a:cubicBezTo>
                  <a:cubicBezTo>
                    <a:pt x="10323" y="11367"/>
                    <a:pt x="9790" y="11416"/>
                    <a:pt x="9349" y="11416"/>
                  </a:cubicBezTo>
                  <a:cubicBezTo>
                    <a:pt x="8900" y="11416"/>
                    <a:pt x="8545" y="11367"/>
                    <a:pt x="8310" y="11272"/>
                  </a:cubicBezTo>
                  <a:cubicBezTo>
                    <a:pt x="7598" y="10884"/>
                    <a:pt x="7122" y="10499"/>
                    <a:pt x="7122" y="10016"/>
                  </a:cubicBezTo>
                  <a:cubicBezTo>
                    <a:pt x="7122" y="9822"/>
                    <a:pt x="7122" y="9631"/>
                    <a:pt x="7122" y="9437"/>
                  </a:cubicBezTo>
                  <a:lnTo>
                    <a:pt x="7122" y="8760"/>
                  </a:lnTo>
                  <a:cubicBezTo>
                    <a:pt x="7357" y="8181"/>
                    <a:pt x="7598" y="7602"/>
                    <a:pt x="8310" y="7119"/>
                  </a:cubicBezTo>
                  <a:cubicBezTo>
                    <a:pt x="8779" y="6540"/>
                    <a:pt x="9733" y="6155"/>
                    <a:pt x="10921" y="5866"/>
                  </a:cubicBezTo>
                  <a:cubicBezTo>
                    <a:pt x="11391" y="5768"/>
                    <a:pt x="11867" y="5721"/>
                    <a:pt x="12280" y="5721"/>
                  </a:cubicBezTo>
                  <a:close/>
                  <a:moveTo>
                    <a:pt x="20889" y="0"/>
                  </a:moveTo>
                  <a:cubicBezTo>
                    <a:pt x="20711" y="0"/>
                    <a:pt x="20533" y="26"/>
                    <a:pt x="20412" y="72"/>
                  </a:cubicBezTo>
                  <a:lnTo>
                    <a:pt x="15901" y="1134"/>
                  </a:lnTo>
                  <a:cubicBezTo>
                    <a:pt x="15425" y="1233"/>
                    <a:pt x="15190" y="1328"/>
                    <a:pt x="15190" y="1522"/>
                  </a:cubicBezTo>
                  <a:cubicBezTo>
                    <a:pt x="14955" y="1713"/>
                    <a:pt x="14713" y="1907"/>
                    <a:pt x="14713" y="2101"/>
                  </a:cubicBezTo>
                  <a:lnTo>
                    <a:pt x="14713" y="2584"/>
                  </a:lnTo>
                  <a:cubicBezTo>
                    <a:pt x="14478" y="2486"/>
                    <a:pt x="14243" y="2292"/>
                    <a:pt x="14002" y="2196"/>
                  </a:cubicBezTo>
                  <a:cubicBezTo>
                    <a:pt x="13767" y="2101"/>
                    <a:pt x="13290" y="2003"/>
                    <a:pt x="12821" y="2003"/>
                  </a:cubicBezTo>
                  <a:lnTo>
                    <a:pt x="11391" y="2003"/>
                  </a:lnTo>
                  <a:cubicBezTo>
                    <a:pt x="10444" y="2101"/>
                    <a:pt x="9733" y="2196"/>
                    <a:pt x="9021" y="2390"/>
                  </a:cubicBezTo>
                  <a:cubicBezTo>
                    <a:pt x="7833" y="2680"/>
                    <a:pt x="6645" y="3163"/>
                    <a:pt x="5699" y="3548"/>
                  </a:cubicBezTo>
                  <a:cubicBezTo>
                    <a:pt x="4511" y="4127"/>
                    <a:pt x="3564" y="4705"/>
                    <a:pt x="2853" y="5287"/>
                  </a:cubicBezTo>
                  <a:cubicBezTo>
                    <a:pt x="1900" y="5961"/>
                    <a:pt x="1423" y="6734"/>
                    <a:pt x="953" y="7507"/>
                  </a:cubicBezTo>
                  <a:cubicBezTo>
                    <a:pt x="242" y="8375"/>
                    <a:pt x="0" y="9243"/>
                    <a:pt x="0" y="10210"/>
                  </a:cubicBezTo>
                  <a:lnTo>
                    <a:pt x="0" y="11946"/>
                  </a:lnTo>
                  <a:cubicBezTo>
                    <a:pt x="0" y="12719"/>
                    <a:pt x="242" y="13491"/>
                    <a:pt x="953" y="14264"/>
                  </a:cubicBezTo>
                  <a:cubicBezTo>
                    <a:pt x="1188" y="14747"/>
                    <a:pt x="1900" y="15228"/>
                    <a:pt x="2853" y="15615"/>
                  </a:cubicBezTo>
                  <a:cubicBezTo>
                    <a:pt x="3429" y="15772"/>
                    <a:pt x="4169" y="15931"/>
                    <a:pt x="5066" y="15931"/>
                  </a:cubicBezTo>
                  <a:cubicBezTo>
                    <a:pt x="5272" y="15931"/>
                    <a:pt x="5478" y="15922"/>
                    <a:pt x="5699" y="15905"/>
                  </a:cubicBezTo>
                  <a:cubicBezTo>
                    <a:pt x="6887" y="15905"/>
                    <a:pt x="8068" y="15711"/>
                    <a:pt x="9021" y="15517"/>
                  </a:cubicBezTo>
                  <a:cubicBezTo>
                    <a:pt x="9733" y="15326"/>
                    <a:pt x="10679" y="15037"/>
                    <a:pt x="11156" y="14843"/>
                  </a:cubicBezTo>
                  <a:cubicBezTo>
                    <a:pt x="11867" y="14649"/>
                    <a:pt x="12344" y="14359"/>
                    <a:pt x="12821" y="14070"/>
                  </a:cubicBezTo>
                  <a:cubicBezTo>
                    <a:pt x="13055" y="13876"/>
                    <a:pt x="13532" y="13685"/>
                    <a:pt x="13767" y="13396"/>
                  </a:cubicBezTo>
                  <a:cubicBezTo>
                    <a:pt x="14002" y="13202"/>
                    <a:pt x="14243" y="12913"/>
                    <a:pt x="14478" y="12719"/>
                  </a:cubicBezTo>
                  <a:lnTo>
                    <a:pt x="14478" y="14455"/>
                  </a:lnTo>
                  <a:cubicBezTo>
                    <a:pt x="14478" y="15037"/>
                    <a:pt x="14243" y="15615"/>
                    <a:pt x="13290" y="16099"/>
                  </a:cubicBezTo>
                  <a:cubicBezTo>
                    <a:pt x="12821" y="16484"/>
                    <a:pt x="11867" y="16868"/>
                    <a:pt x="10679" y="17158"/>
                  </a:cubicBezTo>
                  <a:cubicBezTo>
                    <a:pt x="9733" y="17352"/>
                    <a:pt x="9256" y="17352"/>
                    <a:pt x="9021" y="17352"/>
                  </a:cubicBezTo>
                  <a:cubicBezTo>
                    <a:pt x="8545" y="17256"/>
                    <a:pt x="8310" y="17158"/>
                    <a:pt x="8068" y="16967"/>
                  </a:cubicBezTo>
                  <a:cubicBezTo>
                    <a:pt x="7919" y="16779"/>
                    <a:pt x="7762" y="16672"/>
                    <a:pt x="7485" y="16672"/>
                  </a:cubicBezTo>
                  <a:cubicBezTo>
                    <a:pt x="7328" y="16672"/>
                    <a:pt x="7136" y="16704"/>
                    <a:pt x="6887" y="16773"/>
                  </a:cubicBezTo>
                  <a:lnTo>
                    <a:pt x="1665" y="17931"/>
                  </a:lnTo>
                  <a:cubicBezTo>
                    <a:pt x="1423" y="18029"/>
                    <a:pt x="1188" y="18220"/>
                    <a:pt x="953" y="18318"/>
                  </a:cubicBezTo>
                  <a:cubicBezTo>
                    <a:pt x="711" y="18509"/>
                    <a:pt x="711" y="18703"/>
                    <a:pt x="711" y="18897"/>
                  </a:cubicBezTo>
                  <a:cubicBezTo>
                    <a:pt x="711" y="19282"/>
                    <a:pt x="953" y="19670"/>
                    <a:pt x="1188" y="20055"/>
                  </a:cubicBezTo>
                  <a:cubicBezTo>
                    <a:pt x="1423" y="20538"/>
                    <a:pt x="1900" y="20827"/>
                    <a:pt x="2611" y="21212"/>
                  </a:cubicBezTo>
                  <a:cubicBezTo>
                    <a:pt x="3564" y="21406"/>
                    <a:pt x="4511" y="21600"/>
                    <a:pt x="5699" y="21600"/>
                  </a:cubicBezTo>
                  <a:cubicBezTo>
                    <a:pt x="7598" y="21600"/>
                    <a:pt x="9256" y="21311"/>
                    <a:pt x="10679" y="20923"/>
                  </a:cubicBezTo>
                  <a:cubicBezTo>
                    <a:pt x="12344" y="20538"/>
                    <a:pt x="13767" y="20055"/>
                    <a:pt x="15190" y="19476"/>
                  </a:cubicBezTo>
                  <a:cubicBezTo>
                    <a:pt x="16613" y="18993"/>
                    <a:pt x="17801" y="18318"/>
                    <a:pt x="18512" y="17641"/>
                  </a:cubicBezTo>
                  <a:cubicBezTo>
                    <a:pt x="20647" y="16099"/>
                    <a:pt x="21600" y="14359"/>
                    <a:pt x="21600" y="12719"/>
                  </a:cubicBezTo>
                  <a:lnTo>
                    <a:pt x="21600" y="460"/>
                  </a:lnTo>
                  <a:cubicBezTo>
                    <a:pt x="21600" y="266"/>
                    <a:pt x="21600" y="171"/>
                    <a:pt x="21358" y="72"/>
                  </a:cubicBezTo>
                  <a:cubicBezTo>
                    <a:pt x="21244" y="26"/>
                    <a:pt x="21066" y="0"/>
                    <a:pt x="20889"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701" name="Google Shape;3600;p73"/>
            <p:cNvSpPr/>
            <p:nvPr/>
          </p:nvSpPr>
          <p:spPr>
            <a:xfrm>
              <a:off x="2385924" y="459793"/>
              <a:ext cx="57556" cy="94454"/>
            </a:xfrm>
            <a:custGeom>
              <a:avLst/>
              <a:gdLst/>
              <a:ahLst/>
              <a:cxnLst>
                <a:cxn ang="0">
                  <a:pos x="wd2" y="hd2"/>
                </a:cxn>
                <a:cxn ang="5400000">
                  <a:pos x="wd2" y="hd2"/>
                </a:cxn>
                <a:cxn ang="10800000">
                  <a:pos x="wd2" y="hd2"/>
                </a:cxn>
                <a:cxn ang="16200000">
                  <a:pos x="wd2" y="hd2"/>
                </a:cxn>
              </a:cxnLst>
              <a:rect l="0" t="0" r="r" b="b"/>
              <a:pathLst>
                <a:path w="21600" h="21600" extrusionOk="0">
                  <a:moveTo>
                    <a:pt x="12374" y="6158"/>
                  </a:moveTo>
                  <a:cubicBezTo>
                    <a:pt x="12729" y="6158"/>
                    <a:pt x="13028" y="6229"/>
                    <a:pt x="13237" y="6356"/>
                  </a:cubicBezTo>
                  <a:cubicBezTo>
                    <a:pt x="14170" y="6780"/>
                    <a:pt x="14400" y="7482"/>
                    <a:pt x="14400" y="8189"/>
                  </a:cubicBezTo>
                  <a:lnTo>
                    <a:pt x="14400" y="10588"/>
                  </a:lnTo>
                  <a:cubicBezTo>
                    <a:pt x="14400" y="11579"/>
                    <a:pt x="13940" y="12425"/>
                    <a:pt x="13237" y="13132"/>
                  </a:cubicBezTo>
                  <a:cubicBezTo>
                    <a:pt x="12778" y="13978"/>
                    <a:pt x="11844" y="14541"/>
                    <a:pt x="10918" y="14964"/>
                  </a:cubicBezTo>
                  <a:cubicBezTo>
                    <a:pt x="10201" y="15142"/>
                    <a:pt x="9568" y="15261"/>
                    <a:pt x="9087" y="15261"/>
                  </a:cubicBezTo>
                  <a:cubicBezTo>
                    <a:pt x="8788" y="15261"/>
                    <a:pt x="8537" y="15214"/>
                    <a:pt x="8363" y="15108"/>
                  </a:cubicBezTo>
                  <a:cubicBezTo>
                    <a:pt x="7667" y="14541"/>
                    <a:pt x="7200" y="13978"/>
                    <a:pt x="7200" y="13271"/>
                  </a:cubicBezTo>
                  <a:cubicBezTo>
                    <a:pt x="7200" y="12848"/>
                    <a:pt x="7200" y="12425"/>
                    <a:pt x="7200" y="12002"/>
                  </a:cubicBezTo>
                  <a:lnTo>
                    <a:pt x="7200" y="10732"/>
                  </a:lnTo>
                  <a:cubicBezTo>
                    <a:pt x="7200" y="9742"/>
                    <a:pt x="7667" y="8896"/>
                    <a:pt x="8363" y="8189"/>
                  </a:cubicBezTo>
                  <a:cubicBezTo>
                    <a:pt x="8829" y="7482"/>
                    <a:pt x="9756" y="6919"/>
                    <a:pt x="10918" y="6496"/>
                  </a:cubicBezTo>
                  <a:cubicBezTo>
                    <a:pt x="11427" y="6263"/>
                    <a:pt x="11942" y="6158"/>
                    <a:pt x="12374" y="6158"/>
                  </a:cubicBezTo>
                  <a:close/>
                  <a:moveTo>
                    <a:pt x="15096" y="0"/>
                  </a:moveTo>
                  <a:cubicBezTo>
                    <a:pt x="13474" y="0"/>
                    <a:pt x="12081" y="284"/>
                    <a:pt x="10689" y="851"/>
                  </a:cubicBezTo>
                  <a:cubicBezTo>
                    <a:pt x="9059" y="1413"/>
                    <a:pt x="7667" y="2120"/>
                    <a:pt x="6504" y="2967"/>
                  </a:cubicBezTo>
                  <a:cubicBezTo>
                    <a:pt x="5111" y="3953"/>
                    <a:pt x="3948" y="4943"/>
                    <a:pt x="3022" y="6073"/>
                  </a:cubicBezTo>
                  <a:cubicBezTo>
                    <a:pt x="2089" y="7203"/>
                    <a:pt x="1393" y="8333"/>
                    <a:pt x="933" y="9602"/>
                  </a:cubicBezTo>
                  <a:cubicBezTo>
                    <a:pt x="467" y="10732"/>
                    <a:pt x="0" y="11858"/>
                    <a:pt x="0" y="13132"/>
                  </a:cubicBezTo>
                  <a:lnTo>
                    <a:pt x="0" y="15955"/>
                  </a:lnTo>
                  <a:cubicBezTo>
                    <a:pt x="0" y="16941"/>
                    <a:pt x="467" y="17931"/>
                    <a:pt x="933" y="18917"/>
                  </a:cubicBezTo>
                  <a:cubicBezTo>
                    <a:pt x="1393" y="19624"/>
                    <a:pt x="2089" y="20330"/>
                    <a:pt x="3022" y="20893"/>
                  </a:cubicBezTo>
                  <a:cubicBezTo>
                    <a:pt x="3948" y="21316"/>
                    <a:pt x="5111" y="21600"/>
                    <a:pt x="6504" y="21600"/>
                  </a:cubicBezTo>
                  <a:cubicBezTo>
                    <a:pt x="7896" y="21460"/>
                    <a:pt x="9526" y="21177"/>
                    <a:pt x="10918" y="20614"/>
                  </a:cubicBezTo>
                  <a:cubicBezTo>
                    <a:pt x="12541" y="20047"/>
                    <a:pt x="13940" y="19340"/>
                    <a:pt x="15096" y="18494"/>
                  </a:cubicBezTo>
                  <a:cubicBezTo>
                    <a:pt x="16489" y="17647"/>
                    <a:pt x="17652" y="16661"/>
                    <a:pt x="18585" y="15531"/>
                  </a:cubicBezTo>
                  <a:cubicBezTo>
                    <a:pt x="19511" y="14401"/>
                    <a:pt x="20207" y="13271"/>
                    <a:pt x="20674" y="12002"/>
                  </a:cubicBezTo>
                  <a:cubicBezTo>
                    <a:pt x="21140" y="10872"/>
                    <a:pt x="21370" y="9602"/>
                    <a:pt x="21600" y="8472"/>
                  </a:cubicBezTo>
                  <a:lnTo>
                    <a:pt x="21600" y="5650"/>
                  </a:lnTo>
                  <a:cubicBezTo>
                    <a:pt x="21370" y="4659"/>
                    <a:pt x="21140" y="3529"/>
                    <a:pt x="20444" y="2543"/>
                  </a:cubicBezTo>
                  <a:cubicBezTo>
                    <a:pt x="20207" y="1837"/>
                    <a:pt x="19281" y="1130"/>
                    <a:pt x="18348" y="707"/>
                  </a:cubicBezTo>
                  <a:cubicBezTo>
                    <a:pt x="17422" y="144"/>
                    <a:pt x="16259" y="0"/>
                    <a:pt x="15096" y="0"/>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sp>
          <p:nvSpPr>
            <p:cNvPr id="702" name="Google Shape;3601;p73"/>
            <p:cNvSpPr/>
            <p:nvPr/>
          </p:nvSpPr>
          <p:spPr>
            <a:xfrm>
              <a:off x="2453387" y="404405"/>
              <a:ext cx="18575" cy="120825"/>
            </a:xfrm>
            <a:custGeom>
              <a:avLst/>
              <a:gdLst/>
              <a:ahLst/>
              <a:cxnLst>
                <a:cxn ang="0">
                  <a:pos x="wd2" y="hd2"/>
                </a:cxn>
                <a:cxn ang="5400000">
                  <a:pos x="wd2" y="hd2"/>
                </a:cxn>
                <a:cxn ang="10800000">
                  <a:pos x="wd2" y="hd2"/>
                </a:cxn>
                <a:cxn ang="16200000">
                  <a:pos x="wd2" y="hd2"/>
                </a:cxn>
              </a:cxnLst>
              <a:rect l="0" t="0" r="r" b="b"/>
              <a:pathLst>
                <a:path w="21600" h="21600" extrusionOk="0">
                  <a:moveTo>
                    <a:pt x="19787" y="0"/>
                  </a:moveTo>
                  <a:cubicBezTo>
                    <a:pt x="19442" y="0"/>
                    <a:pt x="19075" y="26"/>
                    <a:pt x="18708" y="83"/>
                  </a:cubicBezTo>
                  <a:lnTo>
                    <a:pt x="3604" y="1406"/>
                  </a:lnTo>
                  <a:cubicBezTo>
                    <a:pt x="2158" y="1515"/>
                    <a:pt x="1446" y="1737"/>
                    <a:pt x="712" y="1846"/>
                  </a:cubicBezTo>
                  <a:cubicBezTo>
                    <a:pt x="0" y="2068"/>
                    <a:pt x="0" y="2289"/>
                    <a:pt x="0" y="2511"/>
                  </a:cubicBezTo>
                  <a:lnTo>
                    <a:pt x="0" y="14871"/>
                  </a:lnTo>
                  <a:cubicBezTo>
                    <a:pt x="0" y="15089"/>
                    <a:pt x="0" y="15202"/>
                    <a:pt x="712" y="15420"/>
                  </a:cubicBezTo>
                  <a:lnTo>
                    <a:pt x="3604" y="15420"/>
                  </a:lnTo>
                  <a:lnTo>
                    <a:pt x="18708" y="13988"/>
                  </a:lnTo>
                  <a:cubicBezTo>
                    <a:pt x="19442" y="13875"/>
                    <a:pt x="20154" y="13766"/>
                    <a:pt x="20866" y="13544"/>
                  </a:cubicBezTo>
                  <a:cubicBezTo>
                    <a:pt x="21600" y="13326"/>
                    <a:pt x="21600" y="13104"/>
                    <a:pt x="21600" y="12992"/>
                  </a:cubicBezTo>
                  <a:lnTo>
                    <a:pt x="21600" y="523"/>
                  </a:lnTo>
                  <a:cubicBezTo>
                    <a:pt x="21600" y="301"/>
                    <a:pt x="21600" y="192"/>
                    <a:pt x="20866" y="83"/>
                  </a:cubicBezTo>
                  <a:cubicBezTo>
                    <a:pt x="20521" y="26"/>
                    <a:pt x="20154" y="0"/>
                    <a:pt x="19787" y="0"/>
                  </a:cubicBezTo>
                  <a:close/>
                  <a:moveTo>
                    <a:pt x="19787" y="15668"/>
                  </a:moveTo>
                  <a:cubicBezTo>
                    <a:pt x="19442" y="15668"/>
                    <a:pt x="19075" y="15698"/>
                    <a:pt x="18708" y="15751"/>
                  </a:cubicBezTo>
                  <a:lnTo>
                    <a:pt x="3604" y="17187"/>
                  </a:lnTo>
                  <a:cubicBezTo>
                    <a:pt x="2158" y="17187"/>
                    <a:pt x="1446" y="17408"/>
                    <a:pt x="712" y="17518"/>
                  </a:cubicBezTo>
                  <a:cubicBezTo>
                    <a:pt x="0" y="17739"/>
                    <a:pt x="0" y="17961"/>
                    <a:pt x="0" y="18179"/>
                  </a:cubicBezTo>
                  <a:lnTo>
                    <a:pt x="0" y="21051"/>
                  </a:lnTo>
                  <a:cubicBezTo>
                    <a:pt x="0" y="21269"/>
                    <a:pt x="0" y="21382"/>
                    <a:pt x="712" y="21600"/>
                  </a:cubicBezTo>
                  <a:lnTo>
                    <a:pt x="3604" y="21600"/>
                  </a:lnTo>
                  <a:lnTo>
                    <a:pt x="18708" y="20167"/>
                  </a:lnTo>
                  <a:cubicBezTo>
                    <a:pt x="19442" y="20055"/>
                    <a:pt x="20154" y="19946"/>
                    <a:pt x="20866" y="19724"/>
                  </a:cubicBezTo>
                  <a:cubicBezTo>
                    <a:pt x="21600" y="19506"/>
                    <a:pt x="21600" y="19284"/>
                    <a:pt x="21600" y="19063"/>
                  </a:cubicBezTo>
                  <a:lnTo>
                    <a:pt x="21600" y="16194"/>
                  </a:lnTo>
                  <a:cubicBezTo>
                    <a:pt x="21600" y="16082"/>
                    <a:pt x="21600" y="15863"/>
                    <a:pt x="20866" y="15751"/>
                  </a:cubicBezTo>
                  <a:cubicBezTo>
                    <a:pt x="20521" y="15698"/>
                    <a:pt x="20154" y="15668"/>
                    <a:pt x="19787" y="15668"/>
                  </a:cubicBezTo>
                  <a:close/>
                </a:path>
              </a:pathLst>
            </a:custGeom>
            <a:solidFill>
              <a:srgbClr val="FAFAFA"/>
            </a:solidFill>
            <a:ln w="12700" cap="flat">
              <a:noFill/>
              <a:miter lim="400000"/>
            </a:ln>
            <a:effectLst/>
          </p:spPr>
          <p:txBody>
            <a:bodyPr wrap="square" lIns="45719" tIns="45719" rIns="45719" bIns="45719" numCol="1" anchor="ctr">
              <a:noAutofit/>
            </a:bodyPr>
            <a:lstStyle/>
            <a:p>
              <a:endParaRPr/>
            </a:p>
          </p:txBody>
        </p:sp>
      </p:grpSp>
      <p:sp>
        <p:nvSpPr>
          <p:cNvPr id="704" name="Rectangle 3"/>
          <p:cNvSpPr/>
          <p:nvPr/>
        </p:nvSpPr>
        <p:spPr>
          <a:xfrm>
            <a:off x="453655" y="3256272"/>
            <a:ext cx="3621958" cy="1138519"/>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705" name="Picture 4" descr="Picture 4"/>
          <p:cNvPicPr>
            <a:picLocks noChangeAspect="1"/>
          </p:cNvPicPr>
          <p:nvPr/>
        </p:nvPicPr>
        <p:blipFill>
          <a:blip r:embed="rId2">
            <a:extLst/>
          </a:blip>
          <a:stretch>
            <a:fillRect/>
          </a:stretch>
        </p:blipFill>
        <p:spPr>
          <a:xfrm>
            <a:off x="588650" y="4165258"/>
            <a:ext cx="1887700" cy="52673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09" name="Google Shape;870;p48"/>
          <p:cNvSpPr txBox="1">
            <a:spLocks noGrp="1"/>
          </p:cNvSpPr>
          <p:nvPr>
            <p:ph type="title"/>
          </p:nvPr>
        </p:nvSpPr>
        <p:spPr>
          <a:xfrm>
            <a:off x="521999" y="340500"/>
            <a:ext cx="8100002" cy="572701"/>
          </a:xfrm>
          <a:prstGeom prst="rect">
            <a:avLst/>
          </a:prstGeom>
        </p:spPr>
        <p:txBody>
          <a:bodyPr/>
          <a:lstStyle>
            <a:lvl1pPr defTabSz="768095">
              <a:defRPr sz="2520"/>
            </a:lvl1pPr>
          </a:lstStyle>
          <a:p>
            <a:r>
              <a:t>OBJECTIVE</a:t>
            </a:r>
          </a:p>
        </p:txBody>
      </p:sp>
      <p:sp>
        <p:nvSpPr>
          <p:cNvPr id="210" name="Google Shape;878;p48"/>
          <p:cNvSpPr txBox="1">
            <a:spLocks noGrp="1"/>
          </p:cNvSpPr>
          <p:nvPr>
            <p:ph type="body" sz="quarter" idx="1"/>
          </p:nvPr>
        </p:nvSpPr>
        <p:spPr>
          <a:xfrm>
            <a:off x="7439249" y="1450300"/>
            <a:ext cx="1070701" cy="360001"/>
          </a:xfrm>
          <a:prstGeom prst="rect">
            <a:avLst/>
          </a:prstGeom>
        </p:spPr>
        <p:txBody>
          <a:bodyPr>
            <a:normAutofit lnSpcReduction="10000"/>
          </a:bodyPr>
          <a:lstStyle>
            <a:lvl1pPr marL="0" indent="0" algn="ctr" defTabSz="713231">
              <a:lnSpc>
                <a:spcPct val="115000"/>
              </a:lnSpc>
              <a:spcBef>
                <a:spcPts val="1200"/>
              </a:spcBef>
              <a:buSzTx/>
              <a:buNone/>
              <a:defRPr sz="1092">
                <a:solidFill>
                  <a:srgbClr val="FFFFFF"/>
                </a:solidFill>
                <a:latin typeface="Be Vietnam ExtraBold"/>
                <a:ea typeface="Be Vietnam ExtraBold"/>
                <a:cs typeface="Be Vietnam ExtraBold"/>
                <a:sym typeface="Be Vietnam ExtraBold"/>
              </a:defRPr>
            </a:lvl1pPr>
          </a:lstStyle>
          <a:p>
            <a:r>
              <a:t>JUPER</a:t>
            </a:r>
          </a:p>
        </p:txBody>
      </p:sp>
      <p:sp>
        <p:nvSpPr>
          <p:cNvPr id="211" name="TextBox 3"/>
          <p:cNvSpPr txBox="1"/>
          <p:nvPr/>
        </p:nvSpPr>
        <p:spPr>
          <a:xfrm>
            <a:off x="570260" y="1084521"/>
            <a:ext cx="8067276" cy="3384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Clr>
                <a:srgbClr val="000000"/>
              </a:buClr>
              <a:buSzPct val="100000"/>
              <a:buFont typeface="Arial"/>
              <a:buChar char="•"/>
              <a:defRPr sz="2200">
                <a:latin typeface="Times New Roman"/>
                <a:ea typeface="Times New Roman"/>
                <a:cs typeface="Times New Roman"/>
                <a:sym typeface="Times New Roman"/>
              </a:defRPr>
            </a:pPr>
            <a:r>
              <a:t>Our objective is to enhance the detection capacity of ODTS automatically without any changes in the program codes as the training dataset becomes rich.</a:t>
            </a:r>
          </a:p>
          <a:p>
            <a:pPr marL="342900" indent="-342900">
              <a:buClr>
                <a:srgbClr val="000000"/>
              </a:buClr>
              <a:buSzPct val="100000"/>
              <a:buFont typeface="Arial"/>
              <a:buChar char="•"/>
              <a:defRPr sz="2200">
                <a:latin typeface="Times New Roman"/>
                <a:ea typeface="Times New Roman"/>
                <a:cs typeface="Times New Roman"/>
                <a:sym typeface="Times New Roman"/>
              </a:defRPr>
            </a:pPr>
            <a:endParaRPr/>
          </a:p>
          <a:p>
            <a:pPr marL="342900" indent="-342900">
              <a:buClr>
                <a:srgbClr val="000000"/>
              </a:buClr>
              <a:buSzPct val="100000"/>
              <a:buFont typeface="Arial"/>
              <a:buChar char="•"/>
              <a:defRPr sz="2200">
                <a:latin typeface="Times New Roman"/>
                <a:ea typeface="Times New Roman"/>
                <a:cs typeface="Times New Roman"/>
                <a:sym typeface="Times New Roman"/>
              </a:defRPr>
            </a:pPr>
            <a:r>
              <a:t>Object Detection and Tracking System (ODTS) in combination with a well-known deep learning network, Faster R-CNN, is introduced and applied for Object Detection and Car Accident Detection for monitoring and detection of unexpected events.</a:t>
            </a:r>
            <a:endParaRPr b="1" u="sng"/>
          </a:p>
          <a:p>
            <a:pPr>
              <a:defRPr sz="2200"/>
            </a:pPr>
            <a:endParaRPr b="1" u="sng"/>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13" name="Google Shape;870;p48"/>
          <p:cNvSpPr txBox="1">
            <a:spLocks noGrp="1"/>
          </p:cNvSpPr>
          <p:nvPr>
            <p:ph type="title"/>
          </p:nvPr>
        </p:nvSpPr>
        <p:spPr>
          <a:xfrm>
            <a:off x="539999" y="228616"/>
            <a:ext cx="8100002" cy="572702"/>
          </a:xfrm>
          <a:prstGeom prst="rect">
            <a:avLst/>
          </a:prstGeom>
        </p:spPr>
        <p:txBody>
          <a:bodyPr/>
          <a:lstStyle>
            <a:lvl1pPr defTabSz="722376">
              <a:defRPr sz="2528"/>
            </a:lvl1pPr>
          </a:lstStyle>
          <a:p>
            <a:r>
              <a:t> </a:t>
            </a:r>
          </a:p>
        </p:txBody>
      </p:sp>
      <p:sp>
        <p:nvSpPr>
          <p:cNvPr id="214" name="Google Shape;878;p48"/>
          <p:cNvSpPr txBox="1">
            <a:spLocks noGrp="1"/>
          </p:cNvSpPr>
          <p:nvPr>
            <p:ph type="body" sz="quarter" idx="1"/>
          </p:nvPr>
        </p:nvSpPr>
        <p:spPr>
          <a:xfrm>
            <a:off x="7439249" y="1450300"/>
            <a:ext cx="1070701" cy="360001"/>
          </a:xfrm>
          <a:prstGeom prst="rect">
            <a:avLst/>
          </a:prstGeom>
        </p:spPr>
        <p:txBody>
          <a:bodyPr>
            <a:normAutofit lnSpcReduction="10000"/>
          </a:bodyPr>
          <a:lstStyle>
            <a:lvl1pPr marL="0" indent="0" algn="ctr" defTabSz="713231">
              <a:lnSpc>
                <a:spcPct val="115000"/>
              </a:lnSpc>
              <a:spcBef>
                <a:spcPts val="1200"/>
              </a:spcBef>
              <a:buSzTx/>
              <a:buNone/>
              <a:defRPr sz="1092">
                <a:solidFill>
                  <a:srgbClr val="FFFFFF"/>
                </a:solidFill>
                <a:latin typeface="Be Vietnam ExtraBold"/>
                <a:ea typeface="Be Vietnam ExtraBold"/>
                <a:cs typeface="Be Vietnam ExtraBold"/>
                <a:sym typeface="Be Vietnam ExtraBold"/>
              </a:defRPr>
            </a:lvl1pPr>
          </a:lstStyle>
          <a:p>
            <a:r>
              <a:t>JUPER</a:t>
            </a:r>
          </a:p>
        </p:txBody>
      </p:sp>
      <p:sp>
        <p:nvSpPr>
          <p:cNvPr id="215" name="TextBox 4"/>
          <p:cNvSpPr txBox="1"/>
          <p:nvPr/>
        </p:nvSpPr>
        <p:spPr>
          <a:xfrm>
            <a:off x="1097320" y="471488"/>
            <a:ext cx="7464765" cy="4487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a:latin typeface="Be Vietnam ExtraBold"/>
                <a:ea typeface="Be Vietnam ExtraBold"/>
                <a:cs typeface="Be Vietnam ExtraBold"/>
                <a:sym typeface="Be Vietnam ExtraBold"/>
              </a:defRPr>
            </a:pPr>
            <a:r>
              <a:rPr lang="en-US" dirty="0" smtClean="0"/>
              <a:t>                           </a:t>
            </a:r>
            <a:r>
              <a:rPr sz="2800" dirty="0" smtClean="0"/>
              <a:t>EXISTING SYSTEM</a:t>
            </a:r>
            <a:endParaRPr sz="2800" dirty="0"/>
          </a:p>
          <a:p>
            <a:pPr>
              <a:defRPr sz="2000" b="1">
                <a:latin typeface="Be Vietnam ExtraBold"/>
                <a:ea typeface="Be Vietnam ExtraBold"/>
                <a:cs typeface="Be Vietnam ExtraBold"/>
                <a:sym typeface="Be Vietnam ExtraBold"/>
              </a:defRPr>
            </a:pPr>
            <a:endParaRPr dirty="0"/>
          </a:p>
          <a:p>
            <a:pPr marL="342900" indent="-342900">
              <a:buClr>
                <a:srgbClr val="000000"/>
              </a:buClr>
              <a:buSzPct val="100000"/>
              <a:buFont typeface="Arial"/>
              <a:buChar char="•"/>
              <a:defRPr sz="2000">
                <a:latin typeface="Times New Roman"/>
                <a:ea typeface="Times New Roman"/>
                <a:cs typeface="Times New Roman"/>
                <a:sym typeface="Times New Roman"/>
              </a:defRPr>
            </a:pPr>
            <a:r>
              <a:rPr dirty="0"/>
              <a:t>Generally monitoring of the target objects and unexpected events are undertaken through CCTV’s in tunnels. </a:t>
            </a:r>
          </a:p>
          <a:p>
            <a:pPr marL="342900" indent="-342900">
              <a:buClr>
                <a:srgbClr val="000000"/>
              </a:buClr>
              <a:buSzPct val="100000"/>
              <a:buFont typeface="Arial"/>
              <a:buChar char="•"/>
              <a:defRPr sz="2000">
                <a:latin typeface="Times New Roman"/>
                <a:ea typeface="Times New Roman"/>
                <a:cs typeface="Times New Roman"/>
                <a:sym typeface="Times New Roman"/>
              </a:defRPr>
            </a:pPr>
            <a:endParaRPr dirty="0"/>
          </a:p>
          <a:p>
            <a:pPr marL="342900" indent="-342900">
              <a:buClr>
                <a:srgbClr val="000000"/>
              </a:buClr>
              <a:buSzPct val="100000"/>
              <a:buFont typeface="Arial"/>
              <a:buChar char="•"/>
              <a:defRPr sz="2000">
                <a:latin typeface="Times New Roman"/>
                <a:ea typeface="Times New Roman"/>
                <a:cs typeface="Times New Roman"/>
                <a:sym typeface="Times New Roman"/>
              </a:defRPr>
            </a:pPr>
            <a:r>
              <a:rPr dirty="0"/>
              <a:t>There is a deterioration of performance under sun glare, changing illumination, and dust conditions still makes reliable and instantaneous detection of tunnel accidents a challenging task.</a:t>
            </a:r>
          </a:p>
          <a:p>
            <a:pPr marL="342900" indent="-342900">
              <a:buClr>
                <a:srgbClr val="000000"/>
              </a:buClr>
              <a:buSzPct val="100000"/>
              <a:buFont typeface="Arial"/>
              <a:buChar char="•"/>
              <a:defRPr sz="2000">
                <a:latin typeface="Times New Roman"/>
                <a:ea typeface="Times New Roman"/>
                <a:cs typeface="Times New Roman"/>
                <a:sym typeface="Times New Roman"/>
              </a:defRPr>
            </a:pPr>
            <a:endParaRPr dirty="0"/>
          </a:p>
          <a:p>
            <a:pPr marL="342900" indent="-342900">
              <a:buClr>
                <a:srgbClr val="000000"/>
              </a:buClr>
              <a:buSzPct val="100000"/>
              <a:buFont typeface="Arial"/>
              <a:buChar char="•"/>
              <a:defRPr sz="2000">
                <a:latin typeface="Times New Roman"/>
                <a:ea typeface="Times New Roman"/>
                <a:cs typeface="Times New Roman"/>
                <a:sym typeface="Times New Roman"/>
              </a:defRPr>
            </a:pPr>
            <a:r>
              <a:rPr dirty="0"/>
              <a:t>To overcome the above problems ODTS was developed to detect vehicle object and classify the type of vehicle using Convolutional Neural Network (CNN).</a:t>
            </a:r>
          </a:p>
          <a:p>
            <a:pPr>
              <a:defRPr sz="2000">
                <a:latin typeface="Times New Roman"/>
                <a:ea typeface="Times New Roman"/>
                <a:cs typeface="Times New Roman"/>
                <a:sym typeface="Times New Roman"/>
              </a:defRPr>
            </a:pPr>
            <a:endParaRPr dirty="0"/>
          </a:p>
          <a:p>
            <a:pPr>
              <a:defRPr sz="2000" b="1">
                <a:latin typeface="Times New Roman"/>
                <a:ea typeface="Times New Roman"/>
                <a:cs typeface="Times New Roman"/>
                <a:sym typeface="Times New Roman"/>
              </a:defRPr>
            </a:pPr>
            <a:r>
              <a:rPr dirty="0"/>
              <a:t>Algorithm</a:t>
            </a:r>
            <a:r>
              <a:rPr b="0" dirty="0"/>
              <a:t>: ODTS, Convolutional Neural Network(CNN)</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17" name="Google Shape;933;p51"/>
          <p:cNvSpPr txBox="1">
            <a:spLocks noGrp="1"/>
          </p:cNvSpPr>
          <p:nvPr>
            <p:ph type="title"/>
          </p:nvPr>
        </p:nvSpPr>
        <p:spPr>
          <a:xfrm>
            <a:off x="521999" y="198473"/>
            <a:ext cx="8100002" cy="659219"/>
          </a:xfrm>
          <a:prstGeom prst="rect">
            <a:avLst/>
          </a:prstGeom>
        </p:spPr>
        <p:txBody>
          <a:bodyPr>
            <a:normAutofit/>
          </a:bodyPr>
          <a:lstStyle>
            <a:lvl1pPr defTabSz="640079">
              <a:defRPr sz="2520"/>
            </a:lvl1pPr>
          </a:lstStyle>
          <a:p>
            <a:r>
              <a:rPr dirty="0"/>
              <a:t>PROPOSED SYSTEM</a:t>
            </a:r>
          </a:p>
        </p:txBody>
      </p:sp>
      <p:sp>
        <p:nvSpPr>
          <p:cNvPr id="218" name="TextBox 5"/>
          <p:cNvSpPr txBox="1"/>
          <p:nvPr/>
        </p:nvSpPr>
        <p:spPr>
          <a:xfrm>
            <a:off x="728743" y="793898"/>
            <a:ext cx="7847536" cy="4159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u="sng">
                <a:latin typeface="Times New Roman"/>
                <a:ea typeface="Times New Roman"/>
                <a:cs typeface="Times New Roman"/>
                <a:sym typeface="Times New Roman"/>
              </a:defRPr>
            </a:pPr>
            <a:endParaRPr dirty="0"/>
          </a:p>
          <a:p>
            <a:pPr marL="342900" indent="-342900">
              <a:buClr>
                <a:srgbClr val="000000"/>
              </a:buClr>
              <a:buSzPct val="100000"/>
              <a:buFont typeface="Arial"/>
              <a:buChar char="•"/>
              <a:defRPr sz="1800">
                <a:latin typeface="Times New Roman"/>
                <a:ea typeface="Times New Roman"/>
                <a:cs typeface="Times New Roman"/>
                <a:sym typeface="Times New Roman"/>
              </a:defRPr>
            </a:pPr>
            <a:r>
              <a:rPr dirty="0"/>
              <a:t>In the proposed system we attempt to enhance the object detection &amp; tracking system (ODTS) with yolo, a series of end-to-end deep learning models designed for fast object detection.</a:t>
            </a:r>
          </a:p>
          <a:p>
            <a:pPr marL="342900" indent="-342900">
              <a:buClr>
                <a:srgbClr val="000000"/>
              </a:buClr>
              <a:buSzPct val="100000"/>
              <a:buFont typeface="Arial"/>
              <a:buChar char="•"/>
              <a:defRPr sz="1800">
                <a:latin typeface="Times New Roman"/>
                <a:ea typeface="Times New Roman"/>
                <a:cs typeface="Times New Roman"/>
                <a:sym typeface="Times New Roman"/>
              </a:defRPr>
            </a:pPr>
            <a:endParaRPr dirty="0"/>
          </a:p>
          <a:p>
            <a:pPr marL="342900" indent="-342900">
              <a:buClr>
                <a:srgbClr val="000000"/>
              </a:buClr>
              <a:buSzPct val="100000"/>
              <a:buFont typeface="Arial"/>
              <a:buChar char="•"/>
              <a:defRPr sz="1800">
                <a:latin typeface="Times New Roman"/>
                <a:ea typeface="Times New Roman"/>
                <a:cs typeface="Times New Roman"/>
                <a:sym typeface="Times New Roman"/>
              </a:defRPr>
            </a:pPr>
            <a:r>
              <a:rPr dirty="0"/>
              <a:t>It is capable of processing real-time videos with minimal delay, all the while retaining respectable accuracy.</a:t>
            </a:r>
          </a:p>
          <a:p>
            <a:pPr marL="342900" indent="-342900">
              <a:buClr>
                <a:srgbClr val="000000"/>
              </a:buClr>
              <a:buSzPct val="100000"/>
              <a:buFont typeface="Arial"/>
              <a:buChar char="•"/>
              <a:defRPr sz="1800">
                <a:latin typeface="Times New Roman"/>
                <a:ea typeface="Times New Roman"/>
                <a:cs typeface="Times New Roman"/>
                <a:sym typeface="Times New Roman"/>
              </a:defRPr>
            </a:pPr>
            <a:endParaRPr dirty="0"/>
          </a:p>
          <a:p>
            <a:pPr marL="342900" indent="-342900">
              <a:buClr>
                <a:srgbClr val="000000"/>
              </a:buClr>
              <a:buSzPct val="100000"/>
              <a:buFont typeface="Arial"/>
              <a:buChar char="•"/>
              <a:defRPr sz="1800">
                <a:latin typeface="Times New Roman"/>
                <a:ea typeface="Times New Roman"/>
                <a:cs typeface="Times New Roman"/>
                <a:sym typeface="Times New Roman"/>
              </a:defRPr>
            </a:pPr>
            <a:r>
              <a:rPr dirty="0"/>
              <a:t>There are three main variations of the approach, they are YOLOv1, YOLOv2, and YOLOv3. We use YOLOv3 for developing the proposed system.</a:t>
            </a:r>
          </a:p>
          <a:p>
            <a:pPr>
              <a:defRPr sz="1800">
                <a:latin typeface="Times New Roman"/>
                <a:ea typeface="Times New Roman"/>
                <a:cs typeface="Times New Roman"/>
                <a:sym typeface="Times New Roman"/>
              </a:defRPr>
            </a:pPr>
            <a:endParaRPr dirty="0"/>
          </a:p>
          <a:p>
            <a:pPr>
              <a:defRPr sz="1800">
                <a:latin typeface="Times New Roman"/>
                <a:ea typeface="Times New Roman"/>
                <a:cs typeface="Times New Roman"/>
                <a:sym typeface="Times New Roman"/>
              </a:defRPr>
            </a:pPr>
            <a:r>
              <a:rPr dirty="0"/>
              <a:t> </a:t>
            </a:r>
          </a:p>
          <a:p>
            <a:pPr>
              <a:defRPr sz="1800" b="1">
                <a:latin typeface="Times New Roman"/>
                <a:ea typeface="Times New Roman"/>
                <a:cs typeface="Times New Roman"/>
                <a:sym typeface="Times New Roman"/>
              </a:defRPr>
            </a:pPr>
            <a:r>
              <a:rPr dirty="0"/>
              <a:t>Algorithm</a:t>
            </a:r>
            <a:r>
              <a:rPr b="0" dirty="0"/>
              <a:t>: Faster R-CNN(Regional Convolution Neural Network),YOLO Model</a:t>
            </a:r>
          </a:p>
          <a:p>
            <a:pPr>
              <a:defRPr sz="2000"/>
            </a:pPr>
            <a:endParaRPr b="0"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Off val="2386"/>
          </a:schemeClr>
        </a:solidFill>
        <a:effectLst/>
      </p:bgPr>
    </p:bg>
    <p:spTree>
      <p:nvGrpSpPr>
        <p:cNvPr id="1" name=""/>
        <p:cNvGrpSpPr/>
        <p:nvPr/>
      </p:nvGrpSpPr>
      <p:grpSpPr>
        <a:xfrm>
          <a:off x="0" y="0"/>
          <a:ext cx="0" cy="0"/>
          <a:chOff x="0" y="0"/>
          <a:chExt cx="0" cy="0"/>
        </a:xfrm>
      </p:grpSpPr>
      <p:sp>
        <p:nvSpPr>
          <p:cNvPr id="220" name="Google Shape;962;p53"/>
          <p:cNvSpPr txBox="1">
            <a:spLocks noGrp="1"/>
          </p:cNvSpPr>
          <p:nvPr>
            <p:ph type="title"/>
          </p:nvPr>
        </p:nvSpPr>
        <p:spPr>
          <a:xfrm>
            <a:off x="1054316" y="268167"/>
            <a:ext cx="7533001" cy="572701"/>
          </a:xfrm>
          <a:prstGeom prst="rect">
            <a:avLst/>
          </a:prstGeom>
        </p:spPr>
        <p:txBody>
          <a:bodyPr/>
          <a:lstStyle>
            <a:lvl1pPr algn="ctr" defTabSz="557784">
              <a:defRPr sz="2501"/>
            </a:lvl1pPr>
          </a:lstStyle>
          <a:p>
            <a:r>
              <a:t>System Requirements </a:t>
            </a:r>
          </a:p>
        </p:txBody>
      </p:sp>
      <p:sp>
        <p:nvSpPr>
          <p:cNvPr id="221" name="TextBox 3"/>
          <p:cNvSpPr txBox="1"/>
          <p:nvPr/>
        </p:nvSpPr>
        <p:spPr>
          <a:xfrm>
            <a:off x="1673318" y="1100802"/>
            <a:ext cx="7259203" cy="32973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000" b="1" u="sng"/>
            </a:pPr>
            <a:r>
              <a:t>Hardware Requirements:</a:t>
            </a:r>
          </a:p>
          <a:p>
            <a:pPr>
              <a:defRPr sz="2000">
                <a:latin typeface="Times New Roman"/>
                <a:ea typeface="Times New Roman"/>
                <a:cs typeface="Times New Roman"/>
                <a:sym typeface="Times New Roman"/>
              </a:defRPr>
            </a:pPr>
            <a:r>
              <a:t>RAM             :  4 GB</a:t>
            </a:r>
          </a:p>
          <a:p>
            <a:pPr>
              <a:defRPr sz="2000">
                <a:latin typeface="Times New Roman"/>
                <a:ea typeface="Times New Roman"/>
                <a:cs typeface="Times New Roman"/>
                <a:sym typeface="Times New Roman"/>
              </a:defRPr>
            </a:pPr>
            <a:r>
              <a:t>Processor.      :   Intel i5</a:t>
            </a:r>
          </a:p>
          <a:p>
            <a:pPr>
              <a:defRPr sz="2000">
                <a:latin typeface="Times New Roman"/>
                <a:ea typeface="Times New Roman"/>
                <a:cs typeface="Times New Roman"/>
                <a:sym typeface="Times New Roman"/>
              </a:defRPr>
            </a:pPr>
            <a:r>
              <a:t>Hard Disk.     : 500 GB</a:t>
            </a:r>
          </a:p>
          <a:p>
            <a:pPr>
              <a:defRPr sz="2000">
                <a:latin typeface="Times New Roman"/>
                <a:ea typeface="Times New Roman"/>
                <a:cs typeface="Times New Roman"/>
                <a:sym typeface="Times New Roman"/>
              </a:defRPr>
            </a:pPr>
            <a:endParaRPr/>
          </a:p>
          <a:p>
            <a:pPr>
              <a:defRPr sz="2000" b="1" u="sng">
                <a:latin typeface="Times New Roman"/>
                <a:ea typeface="Times New Roman"/>
                <a:cs typeface="Times New Roman"/>
                <a:sym typeface="Times New Roman"/>
              </a:defRPr>
            </a:pPr>
            <a:r>
              <a:t>Software Requirements:</a:t>
            </a:r>
          </a:p>
          <a:p>
            <a:pPr>
              <a:defRPr sz="2000">
                <a:latin typeface="Times New Roman"/>
                <a:ea typeface="Times New Roman"/>
                <a:cs typeface="Times New Roman"/>
                <a:sym typeface="Times New Roman"/>
              </a:defRPr>
            </a:pPr>
            <a:r>
              <a:t>Operating System             </a:t>
            </a:r>
            <a:r>
              <a:rPr>
                <a:latin typeface="+mn-lt"/>
                <a:ea typeface="+mn-ea"/>
                <a:cs typeface="+mn-cs"/>
                <a:sym typeface="Arial"/>
              </a:rPr>
              <a:t>: </a:t>
            </a:r>
            <a:r>
              <a:t>Windows 7, 8, 10.</a:t>
            </a:r>
          </a:p>
          <a:p>
            <a:pPr>
              <a:defRPr sz="2000">
                <a:latin typeface="Times New Roman"/>
                <a:ea typeface="Times New Roman"/>
                <a:cs typeface="Times New Roman"/>
                <a:sym typeface="Times New Roman"/>
              </a:defRPr>
            </a:pPr>
            <a:r>
              <a:t>Programming Language.  : Python</a:t>
            </a:r>
          </a:p>
          <a:p>
            <a:pPr>
              <a:defRPr sz="2000">
                <a:latin typeface="Times New Roman"/>
                <a:ea typeface="Times New Roman"/>
                <a:cs typeface="Times New Roman"/>
                <a:sym typeface="Times New Roman"/>
              </a:defRPr>
            </a:pPr>
            <a:r>
              <a:t>Software Environment      : Command Prompt or Python IDE</a:t>
            </a:r>
          </a:p>
          <a:p>
            <a:pPr>
              <a:defRPr sz="2000" b="1" u="sng">
                <a:latin typeface="Times New Roman"/>
                <a:ea typeface="Times New Roman"/>
                <a:cs typeface="Times New Roman"/>
                <a:sym typeface="Times New Roman"/>
              </a:defRPr>
            </a:pPr>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37"/>
          <p:cNvSpPr txBox="1"/>
          <p:nvPr/>
        </p:nvSpPr>
        <p:spPr>
          <a:xfrm>
            <a:off x="508472" y="152171"/>
            <a:ext cx="8398421" cy="2140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b="1">
                <a:latin typeface="Times New Roman"/>
                <a:ea typeface="Times New Roman"/>
                <a:cs typeface="Times New Roman"/>
                <a:sym typeface="Times New Roman"/>
              </a:defRPr>
            </a:pPr>
            <a:r>
              <a:t>R-CNN</a:t>
            </a:r>
          </a:p>
          <a:p>
            <a:pPr marL="285750" indent="-285750">
              <a:buClr>
                <a:srgbClr val="000000"/>
              </a:buClr>
              <a:buSzPct val="100000"/>
              <a:buFont typeface="Arial"/>
              <a:buChar char="•"/>
              <a:defRPr sz="1600">
                <a:latin typeface="Times New Roman"/>
                <a:ea typeface="Times New Roman"/>
                <a:cs typeface="Times New Roman"/>
                <a:sym typeface="Times New Roman"/>
              </a:defRPr>
            </a:pPr>
            <a:r>
              <a:t>Its consists of 3 main modules:</a:t>
            </a:r>
          </a:p>
          <a:p>
            <a:pPr>
              <a:defRPr sz="1600">
                <a:latin typeface="Times New Roman"/>
                <a:ea typeface="Times New Roman"/>
                <a:cs typeface="Times New Roman"/>
                <a:sym typeface="Times New Roman"/>
              </a:defRPr>
            </a:pPr>
            <a:r>
              <a:t>1.The foremost module extracts around 2000 region proposals using a segmentation algorithm called </a:t>
            </a:r>
            <a:r>
              <a:rPr b="1" u="sng">
                <a:solidFill>
                  <a:srgbClr val="00B050"/>
                </a:solidFill>
              </a:rPr>
              <a:t>selective search</a:t>
            </a:r>
            <a:r>
              <a:t>, to figure out which parts of an image are most probable to contain an object.</a:t>
            </a:r>
          </a:p>
          <a:p>
            <a:pPr>
              <a:defRPr sz="1600">
                <a:latin typeface="Times New Roman"/>
                <a:ea typeface="Times New Roman"/>
                <a:cs typeface="Times New Roman"/>
                <a:sym typeface="Times New Roman"/>
              </a:defRPr>
            </a:pPr>
            <a:endParaRPr/>
          </a:p>
          <a:p>
            <a:pPr>
              <a:defRPr sz="1600">
                <a:latin typeface="Times New Roman"/>
                <a:ea typeface="Times New Roman"/>
                <a:cs typeface="Times New Roman"/>
                <a:sym typeface="Times New Roman"/>
              </a:defRPr>
            </a:pPr>
            <a:r>
              <a:t>2. The second module is a </a:t>
            </a:r>
            <a:r>
              <a:rPr b="1" u="sng">
                <a:solidFill>
                  <a:srgbClr val="00B050"/>
                </a:solidFill>
              </a:rPr>
              <a:t>large convolutional neural network</a:t>
            </a:r>
            <a:r>
              <a:rPr b="1">
                <a:solidFill>
                  <a:srgbClr val="00B050"/>
                </a:solidFill>
              </a:rPr>
              <a:t> </a:t>
            </a:r>
            <a:r>
              <a:t>that extracts a fixed-length feature vector from each proposal that is returned from the selective search.</a:t>
            </a:r>
          </a:p>
          <a:p>
            <a:pPr>
              <a:defRPr sz="1600">
                <a:latin typeface="Times New Roman"/>
                <a:ea typeface="Times New Roman"/>
                <a:cs typeface="Times New Roman"/>
                <a:sym typeface="Times New Roman"/>
              </a:defRPr>
            </a:pPr>
            <a:endParaRPr/>
          </a:p>
          <a:p>
            <a:pPr>
              <a:defRPr sz="1600">
                <a:latin typeface="Times New Roman"/>
                <a:ea typeface="Times New Roman"/>
                <a:cs typeface="Times New Roman"/>
                <a:sym typeface="Times New Roman"/>
              </a:defRPr>
            </a:pPr>
            <a:r>
              <a:t>3. Lastly, the final module classifies each region with category-specific.  </a:t>
            </a:r>
          </a:p>
        </p:txBody>
      </p:sp>
      <p:pic>
        <p:nvPicPr>
          <p:cNvPr id="224" name="Picture 3" descr="Picture 3"/>
          <p:cNvPicPr>
            <a:picLocks noChangeAspect="1"/>
          </p:cNvPicPr>
          <p:nvPr/>
        </p:nvPicPr>
        <p:blipFill>
          <a:blip r:embed="rId2">
            <a:extLst/>
          </a:blip>
          <a:stretch>
            <a:fillRect/>
          </a:stretch>
        </p:blipFill>
        <p:spPr>
          <a:xfrm>
            <a:off x="1166036" y="2789945"/>
            <a:ext cx="6811927" cy="220138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Off val="1176"/>
          </a:schemeClr>
        </a:solidFill>
        <a:effectLst/>
      </p:bgPr>
    </p:bg>
    <p:spTree>
      <p:nvGrpSpPr>
        <p:cNvPr id="1" name=""/>
        <p:cNvGrpSpPr/>
        <p:nvPr/>
      </p:nvGrpSpPr>
      <p:grpSpPr>
        <a:xfrm>
          <a:off x="0" y="0"/>
          <a:ext cx="0" cy="0"/>
          <a:chOff x="0" y="0"/>
          <a:chExt cx="0" cy="0"/>
        </a:xfrm>
      </p:grpSpPr>
      <p:sp>
        <p:nvSpPr>
          <p:cNvPr id="229" name="Google Shape;933;p51"/>
          <p:cNvSpPr txBox="1">
            <a:spLocks noGrp="1"/>
          </p:cNvSpPr>
          <p:nvPr>
            <p:ph type="title"/>
          </p:nvPr>
        </p:nvSpPr>
        <p:spPr>
          <a:xfrm>
            <a:off x="521998" y="243306"/>
            <a:ext cx="8100002" cy="572702"/>
          </a:xfrm>
          <a:prstGeom prst="rect">
            <a:avLst/>
          </a:prstGeom>
        </p:spPr>
        <p:txBody>
          <a:bodyPr/>
          <a:lstStyle>
            <a:lvl1pPr defTabSz="640079">
              <a:defRPr sz="2520"/>
            </a:lvl1pPr>
          </a:lstStyle>
          <a:p>
            <a:r>
              <a:t>You Only Look Once (YOLO)</a:t>
            </a:r>
          </a:p>
        </p:txBody>
      </p:sp>
      <p:sp>
        <p:nvSpPr>
          <p:cNvPr id="230" name="TextBox 5"/>
          <p:cNvSpPr txBox="1"/>
          <p:nvPr/>
        </p:nvSpPr>
        <p:spPr>
          <a:xfrm>
            <a:off x="648231" y="1056167"/>
            <a:ext cx="7847536" cy="3115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buClr>
                <a:srgbClr val="000000"/>
              </a:buClr>
              <a:buSzPct val="100000"/>
              <a:buFont typeface="Arial"/>
              <a:buChar char="•"/>
              <a:defRPr sz="1600">
                <a:latin typeface="Times New Roman"/>
                <a:ea typeface="Times New Roman"/>
                <a:cs typeface="Times New Roman"/>
                <a:sym typeface="Times New Roman"/>
              </a:defRPr>
            </a:pPr>
            <a:r>
              <a:t>It is capable of processing real-time videos with minimal delay, all the while retaining respectable accuracy. And as the name suggests, it only needs one forward propagation to detect all objects in an image.</a:t>
            </a:r>
          </a:p>
          <a:p>
            <a:pPr>
              <a:defRPr sz="1600">
                <a:latin typeface="Times New Roman"/>
                <a:ea typeface="Times New Roman"/>
                <a:cs typeface="Times New Roman"/>
                <a:sym typeface="Times New Roman"/>
              </a:defRPr>
            </a:pPr>
            <a:endParaRPr/>
          </a:p>
          <a:p>
            <a:pPr marL="342900" indent="-342900">
              <a:buClr>
                <a:srgbClr val="000000"/>
              </a:buClr>
              <a:buSzPct val="100000"/>
              <a:buFont typeface="Arial"/>
              <a:buChar char="•"/>
              <a:defRPr sz="1600">
                <a:latin typeface="Times New Roman"/>
                <a:ea typeface="Times New Roman"/>
                <a:cs typeface="Times New Roman"/>
                <a:sym typeface="Times New Roman"/>
              </a:defRPr>
            </a:pPr>
            <a:r>
              <a:t>Single Deep Convolutional Neural Network (originally a version of GoogleNet, later updated and called DarkNet based on VGG) that splits the input into a grid of cells and each cell directly predicts a bounding box and object classification. </a:t>
            </a:r>
          </a:p>
          <a:p>
            <a:pPr>
              <a:defRPr sz="1600">
                <a:latin typeface="Times New Roman"/>
                <a:ea typeface="Times New Roman"/>
                <a:cs typeface="Times New Roman"/>
                <a:sym typeface="Times New Roman"/>
              </a:defRPr>
            </a:pPr>
            <a:endParaRPr/>
          </a:p>
          <a:p>
            <a:pPr marL="342900" indent="-342900">
              <a:buClr>
                <a:srgbClr val="000000"/>
              </a:buClr>
              <a:buSzPct val="100000"/>
              <a:buFont typeface="Arial"/>
              <a:buChar char="•"/>
              <a:defRPr sz="1600">
                <a:latin typeface="Times New Roman"/>
                <a:ea typeface="Times New Roman"/>
                <a:cs typeface="Times New Roman"/>
                <a:sym typeface="Times New Roman"/>
              </a:defRPr>
            </a:pPr>
            <a:r>
              <a:t>YOLOv3 predicts bounding boxes at 3 different scales on different depths of the network. The final object detections on the image are decided using </a:t>
            </a:r>
            <a:r>
              <a:rPr b="1"/>
              <a:t>non-max suppression (NMS)</a:t>
            </a:r>
            <a:r>
              <a:t>, a simple method that removes bounding boxes which overlap with each other more than a predefined </a:t>
            </a:r>
            <a:r>
              <a:rPr b="1"/>
              <a:t>intersection-over-union (IoU) </a:t>
            </a:r>
            <a:r>
              <a:t>threshold.</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Isometric SEO Strategy by Slidesgo">
  <a:themeElements>
    <a:clrScheme name="Isometric SEO Strategy by Slidesgo">
      <a:dk1>
        <a:srgbClr val="000000"/>
      </a:dk1>
      <a:lt1>
        <a:srgbClr val="000000"/>
      </a:lt1>
      <a:dk2>
        <a:srgbClr val="A7A7A7"/>
      </a:dk2>
      <a:lt2>
        <a:srgbClr val="535353"/>
      </a:lt2>
      <a:accent1>
        <a:srgbClr val="FFC100"/>
      </a:accent1>
      <a:accent2>
        <a:srgbClr val="707070"/>
      </a:accent2>
      <a:accent3>
        <a:srgbClr val="434343"/>
      </a:accent3>
      <a:accent4>
        <a:srgbClr val="F3F3F3"/>
      </a:accent4>
      <a:accent5>
        <a:srgbClr val="8F6C00"/>
      </a:accent5>
      <a:accent6>
        <a:srgbClr val="919191"/>
      </a:accent6>
      <a:hlink>
        <a:srgbClr val="0000FF"/>
      </a:hlink>
      <a:folHlink>
        <a:srgbClr val="FF00FF"/>
      </a:folHlink>
    </a:clrScheme>
    <a:fontScheme name="Isometric SEO Strategy by Slidesgo">
      <a:majorFont>
        <a:latin typeface="Helvetica"/>
        <a:ea typeface="Helvetica"/>
        <a:cs typeface="Helvetica"/>
      </a:majorFont>
      <a:minorFont>
        <a:latin typeface="Arial"/>
        <a:ea typeface="Arial"/>
        <a:cs typeface="Arial"/>
      </a:minorFont>
    </a:fontScheme>
    <a:fmtScheme name="Isometric SEO Strategy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sometric SEO Strategy by Slidesgo">
  <a:themeElements>
    <a:clrScheme name="Isometric SEO Strategy by Slidesgo">
      <a:dk1>
        <a:srgbClr val="000000"/>
      </a:dk1>
      <a:lt1>
        <a:srgbClr val="FFFFFF"/>
      </a:lt1>
      <a:dk2>
        <a:srgbClr val="A7A7A7"/>
      </a:dk2>
      <a:lt2>
        <a:srgbClr val="535353"/>
      </a:lt2>
      <a:accent1>
        <a:srgbClr val="FFC100"/>
      </a:accent1>
      <a:accent2>
        <a:srgbClr val="707070"/>
      </a:accent2>
      <a:accent3>
        <a:srgbClr val="434343"/>
      </a:accent3>
      <a:accent4>
        <a:srgbClr val="F3F3F3"/>
      </a:accent4>
      <a:accent5>
        <a:srgbClr val="8F6C00"/>
      </a:accent5>
      <a:accent6>
        <a:srgbClr val="919191"/>
      </a:accent6>
      <a:hlink>
        <a:srgbClr val="0000FF"/>
      </a:hlink>
      <a:folHlink>
        <a:srgbClr val="FF00FF"/>
      </a:folHlink>
    </a:clrScheme>
    <a:fontScheme name="Isometric SEO Strategy by Slidesgo">
      <a:majorFont>
        <a:latin typeface="Helvetica"/>
        <a:ea typeface="Helvetica"/>
        <a:cs typeface="Helvetica"/>
      </a:majorFont>
      <a:minorFont>
        <a:latin typeface="Arial"/>
        <a:ea typeface="Arial"/>
        <a:cs typeface="Arial"/>
      </a:minorFont>
    </a:fontScheme>
    <a:fmtScheme name="Isometric SEO Strategy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1416</Words>
  <Application>Microsoft Office PowerPoint</Application>
  <PresentationFormat>On-screen Show (16:9)</PresentationFormat>
  <Paragraphs>126</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Be Vietnam ExtraBold</vt:lpstr>
      <vt:lpstr>Helvetica</vt:lpstr>
      <vt:lpstr>Libre Franklin</vt:lpstr>
      <vt:lpstr>Libre Franklin Thin</vt:lpstr>
      <vt:lpstr>Times New Roman</vt:lpstr>
      <vt:lpstr>Times Roman</vt:lpstr>
      <vt:lpstr>Isometric SEO Strategy by Slidesgo</vt:lpstr>
      <vt:lpstr> </vt:lpstr>
      <vt:lpstr>ABSTRACT</vt:lpstr>
      <vt:lpstr>Problem Statement</vt:lpstr>
      <vt:lpstr>OBJECTIVE</vt:lpstr>
      <vt:lpstr> </vt:lpstr>
      <vt:lpstr>PROPOSED SYSTEM</vt:lpstr>
      <vt:lpstr>System Requirements </vt:lpstr>
      <vt:lpstr>PowerPoint Presentation</vt:lpstr>
      <vt:lpstr>You Only Look Once (YOLO)</vt:lpstr>
      <vt:lpstr>PowerPoint Presentation</vt:lpstr>
      <vt:lpstr> System Architecture</vt:lpstr>
      <vt:lpstr>Use-Case Diagram</vt:lpstr>
      <vt:lpstr>Class Diagram</vt:lpstr>
      <vt:lpstr>Activity Diagram</vt:lpstr>
      <vt:lpstr>Sequence Diagram</vt:lpstr>
      <vt:lpstr>Implementation</vt:lpstr>
      <vt:lpstr>Dataset Used </vt:lpstr>
      <vt:lpstr>Code Implementation</vt:lpstr>
      <vt:lpstr>Code</vt:lpstr>
      <vt:lpstr>PowerPoint Presentation</vt:lpstr>
      <vt:lpstr>PowerPoint Presentation</vt:lpstr>
      <vt:lpstr>Test Cases</vt:lpstr>
      <vt:lpstr>Outputs</vt:lpstr>
      <vt:lpstr>PowerPoint Presentation</vt:lpstr>
      <vt:lpstr>PowerPoint Presentation</vt:lpstr>
      <vt:lpstr>PowerPoint Presentation</vt:lpstr>
      <vt:lpstr>PowerPoint Presentation</vt:lpstr>
      <vt:lpstr>Conclusion &amp; Future Reference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Rohith Goud</cp:lastModifiedBy>
  <cp:revision>2</cp:revision>
  <dcterms:modified xsi:type="dcterms:W3CDTF">2023-04-01T04:14:23Z</dcterms:modified>
</cp:coreProperties>
</file>